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4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66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2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1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4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AB6E61-AACF-4F3E-AFF4-B0FFF5D773C1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6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DCC41-3B73-488C-84A5-EBD8AF23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MeowDate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F4491-4099-4F85-B08C-4D5436338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en-US" dirty="0"/>
              <a:t>it school </a:t>
            </a:r>
            <a:r>
              <a:rPr lang="en-US" dirty="0" err="1"/>
              <a:t>samsung</a:t>
            </a:r>
            <a:r>
              <a:rPr lang="en-US" dirty="0"/>
              <a:t>. </a:t>
            </a:r>
            <a:r>
              <a:rPr lang="ru-RU" dirty="0"/>
              <a:t>Выполнил </a:t>
            </a:r>
            <a:r>
              <a:rPr lang="ru-RU" dirty="0" err="1"/>
              <a:t>багдади</a:t>
            </a:r>
            <a:r>
              <a:rPr lang="ru-RU" dirty="0"/>
              <a:t> </a:t>
            </a:r>
            <a:r>
              <a:rPr lang="ru-RU" dirty="0" err="1"/>
              <a:t>митя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6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92D2-1FB5-4FF9-A254-53ECF1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Оценивание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6EE6DD-F5C6-4426-8699-91594F45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44" y="1447800"/>
            <a:ext cx="2101174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3CA6B23-0A90-4460-A9C7-91D482C9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этом этапе вам отображаются анкеты других пользователей с данными о питомце и его фотографией. Если вы нажимаете кнопку лайка, анкета добавляется в список понравившихся, в обратном случае анкета пропускается.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CAF614-B0A2-43D5-B305-05EB6C29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00" y="1447800"/>
            <a:ext cx="2120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53E4-805C-4CC2-A532-EF7BFAA3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между пользователями.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4886A1-99F3-46E2-9F0E-DDBAFA47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58" y="1447800"/>
            <a:ext cx="2130136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7106304-884E-4749-A89D-A3C4FF4E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оценивания всех анкет, вам отобразится список </a:t>
            </a:r>
            <a:r>
              <a:rPr lang="ru-RU" dirty="0" err="1"/>
              <a:t>пролайканных</a:t>
            </a:r>
            <a:r>
              <a:rPr lang="ru-RU" dirty="0"/>
              <a:t> анкет. При клике на анкету, вас перенаправляют в </a:t>
            </a:r>
            <a:r>
              <a:rPr lang="en-US" dirty="0"/>
              <a:t>WhatsApp </a:t>
            </a:r>
            <a:r>
              <a:rPr lang="ru-RU" dirty="0"/>
              <a:t>в диалог с владельцем животного.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E3344F-C8B8-46E3-8796-7D8E7D40A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94" y="1447800"/>
            <a:ext cx="2110154" cy="4572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7A5B26-B8FA-4E6D-A468-DF22FCEBC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04" y="1447800"/>
            <a:ext cx="20971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3FFD5-CFAE-4257-9866-4E91126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завершение проекта.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43484-5A0B-46D5-B212-3CCFCAAB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141" y="1447800"/>
            <a:ext cx="403505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267211C-68C8-445F-AE4F-002E2861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дальнейшем, я планирую дорабатывать этот проект и дописать необходимые функции. В том числе</a:t>
            </a:r>
            <a:r>
              <a:rPr lang="en-US" dirty="0"/>
              <a:t>: </a:t>
            </a:r>
            <a:r>
              <a:rPr lang="ru-RU" dirty="0"/>
              <a:t>фильтры для поиска животных определенных характеристик, отсеивание по гендерному признаку, улучшение алгоритмов рекомендаций и внутренний мессенджер между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11279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EBB1-6390-4166-8ADD-6A62715D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Библиотеки и ресурсы.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611137B-E08F-406C-9284-AF072BE835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Используемые сервером</a:t>
            </a:r>
            <a:r>
              <a:rPr lang="en-US" sz="2000" b="1" dirty="0"/>
              <a:t>(C#):</a:t>
            </a:r>
          </a:p>
          <a:p>
            <a:r>
              <a:rPr lang="en-US" dirty="0" err="1"/>
              <a:t>Data.OleDb</a:t>
            </a:r>
            <a:endParaRPr lang="en-US" dirty="0"/>
          </a:p>
          <a:p>
            <a:r>
              <a:rPr lang="en-US" dirty="0" err="1"/>
              <a:t>System.Net</a:t>
            </a:r>
            <a:endParaRPr lang="en-US" dirty="0"/>
          </a:p>
          <a:p>
            <a:r>
              <a:rPr lang="ru-RU" dirty="0"/>
              <a:t>Хостинг-сервер </a:t>
            </a:r>
            <a:r>
              <a:rPr lang="en-US" dirty="0" err="1"/>
              <a:t>Springhost</a:t>
            </a:r>
            <a:r>
              <a:rPr lang="en-US" dirty="0"/>
              <a:t>.</a:t>
            </a:r>
          </a:p>
          <a:p>
            <a:endParaRPr lang="ru-RU" sz="2000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0B0BD7-7D12-41B0-A5CD-245B886858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2000" b="1" dirty="0"/>
              <a:t>Используемые клиентом </a:t>
            </a:r>
            <a:r>
              <a:rPr lang="en-US" sz="2000" b="1" dirty="0"/>
              <a:t>(Java):</a:t>
            </a:r>
          </a:p>
          <a:p>
            <a:endParaRPr lang="en-US" dirty="0"/>
          </a:p>
          <a:p>
            <a:r>
              <a:rPr lang="en-US" dirty="0" err="1"/>
              <a:t>BitmapFactory</a:t>
            </a:r>
            <a:endParaRPr lang="en-US" dirty="0"/>
          </a:p>
          <a:p>
            <a:r>
              <a:rPr lang="en-US" dirty="0" err="1"/>
              <a:t>Apache.FTP</a:t>
            </a:r>
            <a:endParaRPr lang="en-US" dirty="0"/>
          </a:p>
          <a:p>
            <a:r>
              <a:rPr lang="en-US" dirty="0" err="1"/>
              <a:t>Net.Socket</a:t>
            </a:r>
            <a:endParaRPr lang="en-US" dirty="0"/>
          </a:p>
          <a:p>
            <a:r>
              <a:rPr lang="en-US" dirty="0" err="1"/>
              <a:t>SharedPreferences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000E-8DC9-4F1A-B5E9-1DE6EE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Проблема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C2FD52-C6A7-4802-914C-2B82AFE7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Почти каждый хозяин задумывается о потомстве своей кошки (кота). Кто-то принимает решение о кастрации</a:t>
            </a:r>
            <a:r>
              <a:rPr lang="en-US" dirty="0"/>
              <a:t>/</a:t>
            </a:r>
            <a:r>
              <a:rPr lang="ru-RU" dirty="0"/>
              <a:t>стерилизации своего питомца, а кто-то напротив, хочет скрестить свое животное и получить красивых котят.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4755929-CFBD-48CA-8CA0-AAEA8BE3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4725" y="1785342"/>
            <a:ext cx="5195888" cy="38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78C37-0CD1-444E-A188-03F2F31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Идея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C790F15-112C-4A66-A435-02AC32C1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72" y="2263514"/>
            <a:ext cx="5195888" cy="389691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0E1935-56B6-4F1C-8005-028E1AC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Мое приложение будет помогать </a:t>
            </a:r>
            <a:r>
              <a:rPr lang="ru-RU" dirty="0" err="1"/>
              <a:t>котовладельцам</a:t>
            </a:r>
            <a:r>
              <a:rPr lang="ru-RU" dirty="0"/>
              <a:t> находить подходящую и красивую пару своему питомцу, для дальнейшего скрещивания и получения потомства. Мой проект можно назвать «Приложением для знакомств кошек» и является неким аналогом «</a:t>
            </a:r>
            <a:r>
              <a:rPr lang="en-US" dirty="0"/>
              <a:t>Tinder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2B16-52A2-40D7-BE3F-F2727D10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1447800"/>
            <a:ext cx="3566116" cy="1447800"/>
          </a:xfrm>
        </p:spPr>
        <p:txBody>
          <a:bodyPr/>
          <a:lstStyle/>
          <a:p>
            <a:r>
              <a:rPr lang="ru-RU" sz="4400" dirty="0"/>
              <a:t>Реализация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2579A8-AD09-485C-A1BE-F8496ED0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83" y="2490570"/>
            <a:ext cx="5195888" cy="292268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9BF19A6-6FC3-4FA4-92E7-9424AB6F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Хозяева регистрирую аккаунт в социальной сети, и добавляют туда своего питомца. После прохождения этапа регистрации и добавления питомца, пользователю доступны анкеты других кошек или котов для оценки. Также можно будет пользоваться фильтрами по породе и возрасту партнера. Если два </a:t>
            </a:r>
            <a:r>
              <a:rPr lang="ru-RU" dirty="0" err="1"/>
              <a:t>котовладельца</a:t>
            </a:r>
            <a:r>
              <a:rPr lang="ru-RU" dirty="0"/>
              <a:t> поставили друг другу положительную оценку, они могут списаться через встроенный мессенджер.</a:t>
            </a:r>
          </a:p>
        </p:txBody>
      </p:sp>
    </p:spTree>
    <p:extLst>
      <p:ext uri="{BB962C8B-B14F-4D97-AF65-F5344CB8AC3E}">
        <p14:creationId xmlns:p14="http://schemas.microsoft.com/office/powerpoint/2010/main" val="40449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A4F7-152F-4300-BDD1-F7A1CCE8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1" y="1447800"/>
            <a:ext cx="3733896" cy="1447800"/>
          </a:xfrm>
        </p:spPr>
        <p:txBody>
          <a:bodyPr/>
          <a:lstStyle/>
          <a:p>
            <a:r>
              <a:rPr lang="ru-RU" sz="4400" dirty="0"/>
              <a:t>Регистрация и вход.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B0E861-368D-43A9-BB76-17215426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47" y="1447800"/>
            <a:ext cx="258151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C1508FF-8846-4BFE-A30B-AE2E2381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 пользователя требуется минимально необходимая информация для аутентификация в приложении. После входа или регистрации, приложение запоминает учетные данные, и после перезапуска приложение повторная аутентификация не требуется. Введенные пользователем данные отправляются на сервер, для добавления нового пользователя в базу, либо проверки логина и пароля.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641EF6-1573-4E46-9B64-44F5BA51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74" y="1447799"/>
            <a:ext cx="256877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AAE7C-4734-4565-B74F-64CDBD38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аутентификации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9C6F0-61FA-4034-B9AE-A7FB9A277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334" y="487423"/>
            <a:ext cx="4284235" cy="400068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D081C2-FE06-4BA7-878E-10DB57F4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Сервер реализован на </a:t>
            </a:r>
            <a:r>
              <a:rPr lang="en-US" dirty="0"/>
              <a:t>C#, </a:t>
            </a:r>
            <a:r>
              <a:rPr lang="ru-RU" dirty="0"/>
              <a:t>общение между клиент-сервером происходит по протоколу </a:t>
            </a:r>
            <a:r>
              <a:rPr lang="en-US" dirty="0"/>
              <a:t>TCP. </a:t>
            </a:r>
            <a:r>
              <a:rPr lang="ru-RU" dirty="0"/>
              <a:t>База данных – </a:t>
            </a:r>
            <a:r>
              <a:rPr lang="en-US" dirty="0"/>
              <a:t>ADO.NET (Access). </a:t>
            </a:r>
            <a:r>
              <a:rPr lang="ru-RU" dirty="0"/>
              <a:t>Общение с </a:t>
            </a:r>
            <a:r>
              <a:rPr lang="ru-RU" dirty="0" err="1"/>
              <a:t>бд</a:t>
            </a:r>
            <a:r>
              <a:rPr lang="ru-RU" dirty="0"/>
              <a:t> происходит через язык </a:t>
            </a:r>
            <a:r>
              <a:rPr lang="en-US" dirty="0" err="1"/>
              <a:t>SQl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ru-RU" dirty="0" err="1"/>
              <a:t>содержащия</a:t>
            </a:r>
            <a:r>
              <a:rPr lang="ru-RU" dirty="0"/>
              <a:t> данные пользователей называется – </a:t>
            </a:r>
            <a:r>
              <a:rPr lang="en-US" dirty="0"/>
              <a:t>Users.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735F4E-223A-4E7B-807E-86C4C8D6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34" y="4577079"/>
            <a:ext cx="6805612" cy="201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6BAB0-E209-47AE-9367-06999F4C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86" y="3874383"/>
            <a:ext cx="2989639" cy="61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6CE6-2081-4482-9E70-5077816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1447800"/>
            <a:ext cx="3801008" cy="1447800"/>
          </a:xfrm>
        </p:spPr>
        <p:txBody>
          <a:bodyPr/>
          <a:lstStyle/>
          <a:p>
            <a:r>
              <a:rPr lang="ru-RU" sz="4400" dirty="0"/>
              <a:t>Добавление питомца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117C29-F2D8-461E-AD21-3124A864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908" y="1540686"/>
            <a:ext cx="2129256" cy="377662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2D6588-9565-45C9-9654-1C1EDA25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511" y="3129280"/>
            <a:ext cx="3725506" cy="2895599"/>
          </a:xfrm>
        </p:spPr>
        <p:txBody>
          <a:bodyPr/>
          <a:lstStyle/>
          <a:p>
            <a:r>
              <a:rPr lang="ru-RU" dirty="0"/>
              <a:t>После аутентификации, пользователь добавляет своего питомца, и указывает о нем минимально-необходимую информацию, это</a:t>
            </a:r>
            <a:r>
              <a:rPr lang="en-US" dirty="0"/>
              <a:t>: </a:t>
            </a:r>
            <a:r>
              <a:rPr lang="ru-RU" dirty="0"/>
              <a:t>кличка, возраст, порода, и привит ли он. А также прикрепляет фото своего питомца. После чего, питомец добавляется в базу.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97FCB-B5DA-4403-AA8B-3E22DC94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36" y="1540686"/>
            <a:ext cx="2199638" cy="3776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125D75-EE2D-4CC6-949E-F2EF635D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83" y="1540686"/>
            <a:ext cx="2146833" cy="37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E1BF-6EB8-4126-82F1-FEC82709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добавления питомца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897582-5723-411B-93F5-02FF38FE5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501" y="177368"/>
            <a:ext cx="5195888" cy="398866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9083AD-32AD-4E56-A20C-2B9E15CA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скриншотах представлен код добавления питомца в базу. Текстовые данные о питомце отправляются на сервер по протоколу </a:t>
            </a:r>
            <a:r>
              <a:rPr lang="en-US" dirty="0"/>
              <a:t>TCP</a:t>
            </a:r>
            <a:r>
              <a:rPr lang="ru-RU" dirty="0"/>
              <a:t> и добавляются в </a:t>
            </a:r>
            <a:r>
              <a:rPr lang="ru-RU" dirty="0" err="1"/>
              <a:t>бд</a:t>
            </a:r>
            <a:r>
              <a:rPr lang="ru-RU" dirty="0"/>
              <a:t> на нем (таблица </a:t>
            </a:r>
            <a:r>
              <a:rPr lang="en-US" dirty="0"/>
              <a:t>Pets). </a:t>
            </a:r>
            <a:r>
              <a:rPr lang="ru-RU" dirty="0"/>
              <a:t>А фотография питомца отправляется на хостинг-сервер </a:t>
            </a:r>
            <a:r>
              <a:rPr lang="en-US" dirty="0" err="1"/>
              <a:t>Springhost</a:t>
            </a:r>
            <a:r>
              <a:rPr lang="en-US" dirty="0"/>
              <a:t>, </a:t>
            </a:r>
            <a:r>
              <a:rPr lang="ru-RU" dirty="0"/>
              <a:t>по протоколу </a:t>
            </a:r>
            <a:r>
              <a:rPr lang="en-US" dirty="0"/>
              <a:t>FTP.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DEFED0-EF7C-4C0C-BF20-401336A7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01" y="4296878"/>
            <a:ext cx="4025327" cy="560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C2DD0-CC55-48AD-8969-0E62C7C3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01" y="4948433"/>
            <a:ext cx="4401248" cy="17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F99DD-4432-439D-ADF3-D35766F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Ваша анкета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6F6CE7B-8397-46DA-88A9-35888896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33" y="1447800"/>
            <a:ext cx="2139252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13CA3F2-6F91-4134-B587-298BDA6D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добавления питомца (или просто входа в аккаунт, если питомец уже добавлен), вы видите вашу анкету и имеете возможность ее отредактировать(функция еще в разработке). При клике на фотографию, вы переходите на этап оценивания других питомцев.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E6E6A2-BEDF-4548-B8CF-76EF4440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08" y="2085363"/>
            <a:ext cx="4410221" cy="31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511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MeowDate </vt:lpstr>
      <vt:lpstr>Проблема</vt:lpstr>
      <vt:lpstr>Идея</vt:lpstr>
      <vt:lpstr>Реализация</vt:lpstr>
      <vt:lpstr>Регистрация и вход.</vt:lpstr>
      <vt:lpstr>Реализация аутентификации</vt:lpstr>
      <vt:lpstr>Добавление питомца </vt:lpstr>
      <vt:lpstr>Реализация добавления питомца</vt:lpstr>
      <vt:lpstr>Ваша анкета</vt:lpstr>
      <vt:lpstr>Оценивание</vt:lpstr>
      <vt:lpstr>Связь между пользователями.</vt:lpstr>
      <vt:lpstr>Планы на завершение проекта. </vt:lpstr>
      <vt:lpstr>Библиотеки и ресурсы.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MeowDate</dc:title>
  <dc:creator>root</dc:creator>
  <cp:lastModifiedBy>root</cp:lastModifiedBy>
  <cp:revision>7</cp:revision>
  <dcterms:created xsi:type="dcterms:W3CDTF">2021-05-24T08:12:02Z</dcterms:created>
  <dcterms:modified xsi:type="dcterms:W3CDTF">2021-05-27T18:48:39Z</dcterms:modified>
</cp:coreProperties>
</file>