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E61-AACF-4F3E-AFF4-B0FFF5D773C1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95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E61-AACF-4F3E-AFF4-B0FFF5D773C1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7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E61-AACF-4F3E-AFF4-B0FFF5D773C1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243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E61-AACF-4F3E-AFF4-B0FFF5D773C1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5662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E61-AACF-4F3E-AFF4-B0FFF5D773C1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802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E61-AACF-4F3E-AFF4-B0FFF5D773C1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929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E61-AACF-4F3E-AFF4-B0FFF5D773C1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937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E61-AACF-4F3E-AFF4-B0FFF5D773C1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515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E61-AACF-4F3E-AFF4-B0FFF5D773C1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86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E61-AACF-4F3E-AFF4-B0FFF5D773C1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4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E61-AACF-4F3E-AFF4-B0FFF5D773C1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3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E61-AACF-4F3E-AFF4-B0FFF5D773C1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32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E61-AACF-4F3E-AFF4-B0FFF5D773C1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43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E61-AACF-4F3E-AFF4-B0FFF5D773C1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426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E61-AACF-4F3E-AFF4-B0FFF5D773C1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67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E61-AACF-4F3E-AFF4-B0FFF5D773C1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09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E61-AACF-4F3E-AFF4-B0FFF5D773C1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64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2AB6E61-AACF-4F3E-AFF4-B0FFF5D773C1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A8107-B770-4847-B04F-0B309BE45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264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DCC41-3B73-488C-84A5-EBD8AF231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MeowDate</a:t>
            </a:r>
            <a:r>
              <a:rPr lang="en-US" dirty="0"/>
              <a:t>	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4F4491-4099-4F85-B08C-4D54363387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для </a:t>
            </a:r>
            <a:r>
              <a:rPr lang="en-US" dirty="0"/>
              <a:t>it school </a:t>
            </a:r>
            <a:r>
              <a:rPr lang="en-US" dirty="0" err="1"/>
              <a:t>samsung</a:t>
            </a:r>
            <a:r>
              <a:rPr lang="en-US" dirty="0"/>
              <a:t>. </a:t>
            </a:r>
            <a:r>
              <a:rPr lang="ru-RU" dirty="0"/>
              <a:t>Выполнил </a:t>
            </a:r>
            <a:r>
              <a:rPr lang="ru-RU" dirty="0" err="1"/>
              <a:t>багдади</a:t>
            </a:r>
            <a:r>
              <a:rPr lang="ru-RU" dirty="0"/>
              <a:t> </a:t>
            </a:r>
            <a:r>
              <a:rPr lang="ru-RU" dirty="0" err="1"/>
              <a:t>митя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046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52000E-8DC9-4F1A-B5E9-1DE6EEC7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Проблема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C2FD52-C6A7-4802-914C-2B82AFE71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Почти каждый хозяин задумывается о потомстве своей кошки (кота). Кто-то принимает решение о кастрации</a:t>
            </a:r>
            <a:r>
              <a:rPr lang="en-US" dirty="0"/>
              <a:t>/</a:t>
            </a:r>
            <a:r>
              <a:rPr lang="ru-RU" dirty="0"/>
              <a:t>стерилизации своего питомца, а кто-то напротив, хочет скрестить свое животное и получить красивых котят.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44755929-CFBD-48CA-8CA0-AAEA8BE35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4725" y="1785342"/>
            <a:ext cx="5195888" cy="389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205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178C37-0CD1-444E-A188-03F2F317B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Идея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C790F15-112C-4A66-A435-02AC32C1C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672" y="2263514"/>
            <a:ext cx="5195888" cy="3896916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7A0E1935-56B6-4F1C-8005-028E1ACC6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Мое приложение будет помогать </a:t>
            </a:r>
            <a:r>
              <a:rPr lang="ru-RU" dirty="0" err="1"/>
              <a:t>котовладельцам</a:t>
            </a:r>
            <a:r>
              <a:rPr lang="ru-RU" dirty="0"/>
              <a:t> находить подходящую и красивую пару своему питомцу, для дальнейшего скрещивания и получения потомства. Мой проект можно назвать «Приложением для знакомств кошек» и является неким аналогом «</a:t>
            </a:r>
            <a:r>
              <a:rPr lang="en-US" dirty="0"/>
              <a:t>Tinder</a:t>
            </a:r>
            <a:r>
              <a:rPr lang="ru-RU" dirty="0"/>
              <a:t>»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19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B2B16-52A2-40D7-BE3F-F2727D102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901" y="1447800"/>
            <a:ext cx="3566116" cy="1447800"/>
          </a:xfrm>
        </p:spPr>
        <p:txBody>
          <a:bodyPr/>
          <a:lstStyle/>
          <a:p>
            <a:r>
              <a:rPr lang="ru-RU" sz="4400" dirty="0"/>
              <a:t>Реализация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32579A8-AD09-485C-A1BE-F8496ED0F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283" y="2490570"/>
            <a:ext cx="5195888" cy="2922687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89BF19A6-6FC3-4FA4-92E7-9424AB6F7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Хозяева регистрирую аккаунт в социальной сети, и добавляют туда своего питомца. После прохождения этапа регистрации и добавления питомца, пользователю доступны анкеты других кошек или котов для оценки. Также можно будет пользоваться фильтрами по породе и возрасту партнера. Если два </a:t>
            </a:r>
            <a:r>
              <a:rPr lang="ru-RU" dirty="0" err="1"/>
              <a:t>котовладельца</a:t>
            </a:r>
            <a:r>
              <a:rPr lang="ru-RU" dirty="0"/>
              <a:t> поставили друг другу положительную оценку, они могут списаться через встроенный мессенджер.</a:t>
            </a:r>
          </a:p>
        </p:txBody>
      </p:sp>
    </p:spTree>
    <p:extLst>
      <p:ext uri="{BB962C8B-B14F-4D97-AF65-F5344CB8AC3E}">
        <p14:creationId xmlns:p14="http://schemas.microsoft.com/office/powerpoint/2010/main" val="404495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2A4F7-152F-4300-BDD1-F7A1CCE86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121" y="1447800"/>
            <a:ext cx="3733896" cy="1447800"/>
          </a:xfrm>
        </p:spPr>
        <p:txBody>
          <a:bodyPr/>
          <a:lstStyle/>
          <a:p>
            <a:r>
              <a:rPr lang="ru-RU" sz="4400" dirty="0"/>
              <a:t>Регистрация и вход.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CB0E861-368D-43A9-BB76-172154268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8847" y="1447800"/>
            <a:ext cx="2581515" cy="4572000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CC1508FF-8846-4BFE-A30B-AE2E23812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От пользователя требуется минимально необходимая информация для аутентификация в приложении. После входа или регистрации, приложение запоминает учетные данные, и после перезапуска приложение повторная аутентификация не требуется. Введенные пользователем данные отправляются на сервер, для добавления нового пользователя в базу, либо проверки логина и пароля.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5641EF6-1573-4E46-9B64-44F5BA51E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474" y="1447799"/>
            <a:ext cx="256877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0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AAE7C-4734-4565-B74F-64CDBD38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Реализация аутентификации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769C6F0-61FA-4034-B9AE-A7FB9A277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2334" y="487423"/>
            <a:ext cx="4284235" cy="4000687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7AD081C2-FE06-4BA7-878E-10DB57F40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Сервер реализован на </a:t>
            </a:r>
            <a:r>
              <a:rPr lang="en-US" dirty="0"/>
              <a:t>C#, </a:t>
            </a:r>
            <a:r>
              <a:rPr lang="ru-RU" dirty="0"/>
              <a:t>общение между клиент-сервером происходит по протоколу </a:t>
            </a:r>
            <a:r>
              <a:rPr lang="en-US" dirty="0"/>
              <a:t>TCP. </a:t>
            </a:r>
            <a:r>
              <a:rPr lang="ru-RU" dirty="0"/>
              <a:t>База данных – </a:t>
            </a:r>
            <a:r>
              <a:rPr lang="en-US" dirty="0"/>
              <a:t>ADO.NET (Access). </a:t>
            </a:r>
            <a:r>
              <a:rPr lang="ru-RU" dirty="0"/>
              <a:t>Общение с </a:t>
            </a:r>
            <a:r>
              <a:rPr lang="ru-RU" dirty="0" err="1"/>
              <a:t>бд</a:t>
            </a:r>
            <a:r>
              <a:rPr lang="ru-RU" dirty="0"/>
              <a:t> происходит через язык </a:t>
            </a:r>
            <a:r>
              <a:rPr lang="en-US" dirty="0" err="1"/>
              <a:t>SQl</a:t>
            </a:r>
            <a:r>
              <a:rPr lang="en-US" dirty="0"/>
              <a:t>. </a:t>
            </a:r>
            <a:r>
              <a:rPr lang="ru-RU" dirty="0"/>
              <a:t>Таблица </a:t>
            </a:r>
            <a:r>
              <a:rPr lang="ru-RU" dirty="0" err="1"/>
              <a:t>содержащия</a:t>
            </a:r>
            <a:r>
              <a:rPr lang="ru-RU" dirty="0"/>
              <a:t> данные пользователей называется – </a:t>
            </a:r>
            <a:r>
              <a:rPr lang="en-US" dirty="0"/>
              <a:t>Users.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735F4E-223A-4E7B-807E-86C4C8D63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334" y="4577079"/>
            <a:ext cx="6805612" cy="201647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DA6BAB0-E209-47AE-9367-06999F4C6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2886" y="3874383"/>
            <a:ext cx="2989639" cy="61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45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A6CE6-2081-4482-9E70-507781614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09" y="1447800"/>
            <a:ext cx="3801008" cy="1447800"/>
          </a:xfrm>
        </p:spPr>
        <p:txBody>
          <a:bodyPr/>
          <a:lstStyle/>
          <a:p>
            <a:r>
              <a:rPr lang="ru-RU" sz="4400" dirty="0"/>
              <a:t>Добавление питомца	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5117C29-F2D8-461E-AD21-3124A864D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7908" y="1540686"/>
            <a:ext cx="2129256" cy="3776628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EF2D6588-9565-45C9-9654-1C1EDA252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0511" y="3129280"/>
            <a:ext cx="3725506" cy="2895599"/>
          </a:xfrm>
        </p:spPr>
        <p:txBody>
          <a:bodyPr/>
          <a:lstStyle/>
          <a:p>
            <a:r>
              <a:rPr lang="ru-RU" dirty="0"/>
              <a:t>После аутентификации, пользователь добавляет своего питомца, и указывает о нем минимально-необходимую информацию, это</a:t>
            </a:r>
            <a:r>
              <a:rPr lang="en-US" dirty="0"/>
              <a:t>: </a:t>
            </a:r>
            <a:r>
              <a:rPr lang="ru-RU" dirty="0"/>
              <a:t>кличка, возраст, порода, и привит ли он. А также прикрепляет фото своего питомца. После чего, питомец добавляется в базу.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0397FCB-B5DA-4403-AA8B-3E22DC949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1636" y="1540686"/>
            <a:ext cx="2199638" cy="37766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125D75-EE2D-4CC6-949E-F2EF635DD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983" y="1540686"/>
            <a:ext cx="2146833" cy="377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8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F1E1BF-6EB8-4126-82F1-FEC827090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Реализация добавления питомца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3897582-5723-411B-93F5-02FF38FE5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0501" y="177368"/>
            <a:ext cx="5195888" cy="3988664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EF9083AD-32AD-4E56-A20C-2B9E15CA1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 скриншотах представлен код добавления питомца в базу. Текстовые данные о питомце отправляются на сервер по протоколу </a:t>
            </a:r>
            <a:r>
              <a:rPr lang="en-US" dirty="0"/>
              <a:t>TCP</a:t>
            </a:r>
            <a:r>
              <a:rPr lang="ru-RU" dirty="0"/>
              <a:t> и добавляются в </a:t>
            </a:r>
            <a:r>
              <a:rPr lang="ru-RU" dirty="0" err="1"/>
              <a:t>бд</a:t>
            </a:r>
            <a:r>
              <a:rPr lang="ru-RU" dirty="0"/>
              <a:t> на нем (таблица </a:t>
            </a:r>
            <a:r>
              <a:rPr lang="en-US" dirty="0"/>
              <a:t>Pets). </a:t>
            </a:r>
            <a:r>
              <a:rPr lang="ru-RU" dirty="0"/>
              <a:t>А фотография питомца отправляется на хостинг-сервер </a:t>
            </a:r>
            <a:r>
              <a:rPr lang="en-US" dirty="0" err="1"/>
              <a:t>Springhost</a:t>
            </a:r>
            <a:r>
              <a:rPr lang="en-US" dirty="0"/>
              <a:t>, </a:t>
            </a:r>
            <a:r>
              <a:rPr lang="ru-RU" dirty="0"/>
              <a:t>по протоколу </a:t>
            </a:r>
            <a:r>
              <a:rPr lang="en-US" dirty="0"/>
              <a:t>FTP.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DEFED0-EF7C-4C0C-BF20-401336A74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501" y="4296878"/>
            <a:ext cx="4025327" cy="56040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CC2DD0-CC55-48AD-8969-0E62C7C3B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501" y="4948433"/>
            <a:ext cx="4401248" cy="173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6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3FFD5-CFAE-4257-9866-4E911267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Планы на завершение проекта.	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C343484-5A0B-46D5-B212-3CCFCAAB3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5141" y="1447800"/>
            <a:ext cx="4035055" cy="4572000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5267211C-68C8-445F-AE4F-002E2861C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Мне осталось добавить возможность просмотра анкет других пользователей, и создать чат между ними. После написания этого минимума, я собираюсь и дальше заниматься этим проектом, добавлять новые функции и фишки.</a:t>
            </a:r>
          </a:p>
        </p:txBody>
      </p:sp>
    </p:spTree>
    <p:extLst>
      <p:ext uri="{BB962C8B-B14F-4D97-AF65-F5344CB8AC3E}">
        <p14:creationId xmlns:p14="http://schemas.microsoft.com/office/powerpoint/2010/main" val="1112799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</TotalTime>
  <Words>366</Words>
  <Application>Microsoft Office PowerPoint</Application>
  <PresentationFormat>Широкоэкранный</PresentationFormat>
  <Paragraphs>18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Ион</vt:lpstr>
      <vt:lpstr>MeowDate </vt:lpstr>
      <vt:lpstr>Проблема</vt:lpstr>
      <vt:lpstr>Идея</vt:lpstr>
      <vt:lpstr>Реализация</vt:lpstr>
      <vt:lpstr>Регистрация и вход.</vt:lpstr>
      <vt:lpstr>Реализация аутентификации</vt:lpstr>
      <vt:lpstr>Добавление питомца </vt:lpstr>
      <vt:lpstr>Реализация добавления питомца</vt:lpstr>
      <vt:lpstr>Планы на завершение проекта.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MeowDate</dc:title>
  <dc:creator>root</dc:creator>
  <cp:lastModifiedBy>root</cp:lastModifiedBy>
  <cp:revision>4</cp:revision>
  <dcterms:created xsi:type="dcterms:W3CDTF">2021-05-24T08:12:02Z</dcterms:created>
  <dcterms:modified xsi:type="dcterms:W3CDTF">2021-05-24T08:42:29Z</dcterms:modified>
</cp:coreProperties>
</file>