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4" autoAdjust="0"/>
    <p:restoredTop sz="94660"/>
  </p:normalViewPr>
  <p:slideViewPr>
    <p:cSldViewPr snapToGrid="0">
      <p:cViewPr>
        <p:scale>
          <a:sx n="66" d="100"/>
          <a:sy n="66" d="100"/>
        </p:scale>
        <p:origin x="1397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A4-434A-8404-CB8439B776BF}"/>
            </c:ext>
          </c:extLst>
        </c:ser>
        <c:ser>
          <c:idx val="2"/>
          <c:order val="1"/>
          <c:tx>
            <c:strRef>
              <c:f>Лист1!$D$1</c:f>
              <c:strCache>
                <c:ptCount val="1"/>
                <c:pt idx="0">
                  <c:v>Столбец3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3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EA4-434A-8404-CB8439B776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7552408"/>
        <c:axId val="487553064"/>
      </c:barChart>
      <c:catAx>
        <c:axId val="48755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7553064"/>
        <c:crosses val="autoZero"/>
        <c:auto val="1"/>
        <c:lblAlgn val="ctr"/>
        <c:lblOffset val="1000"/>
        <c:noMultiLvlLbl val="0"/>
      </c:catAx>
      <c:valAx>
        <c:axId val="48755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755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Лист1!$C$1</c:f>
              <c:strCache>
                <c:ptCount val="1"/>
                <c:pt idx="0">
                  <c:v>Столбец2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2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0.5</c:v>
                </c:pt>
                <c:pt idx="1">
                  <c:v>3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56-4B27-95F0-2BC0E2FE9D6E}"/>
            </c:ext>
          </c:extLst>
        </c:ser>
        <c:ser>
          <c:idx val="2"/>
          <c:order val="1"/>
          <c:tx>
            <c:strRef>
              <c:f>Лист1!$D$1</c:f>
              <c:strCache>
                <c:ptCount val="1"/>
                <c:pt idx="0">
                  <c:v>Столбец3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8000"/>
                    <a:hueMod val="94000"/>
                    <a:satMod val="130000"/>
                    <a:lumMod val="128000"/>
                  </a:schemeClr>
                </a:gs>
                <a:gs pos="100000">
                  <a:schemeClr val="accent3">
                    <a:shade val="94000"/>
                    <a:lumMod val="8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cat>
            <c:numRef>
              <c:f>Лист1!$A$2:$A$5</c:f>
              <c:numCache>
                <c:formatCode>General</c:formatCode>
                <c:ptCount val="4"/>
              </c:numCache>
            </c:num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56-4B27-95F0-2BC0E2FE9D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487552408"/>
        <c:axId val="487553064"/>
      </c:barChart>
      <c:catAx>
        <c:axId val="487552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7553064"/>
        <c:crosses val="autoZero"/>
        <c:auto val="1"/>
        <c:lblAlgn val="ctr"/>
        <c:lblOffset val="1000"/>
        <c:noMultiLvlLbl val="0"/>
      </c:catAx>
      <c:valAx>
        <c:axId val="487553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875524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71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75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042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87461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466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8724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59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49287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05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255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0871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62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54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58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915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932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71F19B-6391-43A1-ABDF-5AFAACA87674}" type="datetimeFigureOut">
              <a:rPr lang="ru-RU" smtClean="0"/>
              <a:t>21.11.2024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A94E8FD-F9F4-4447-82DA-8FE70CABBB9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663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Либерализм и неолиберализм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47704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ru-RU" sz="2800" dirty="0" smtClean="0">
                <a:solidFill>
                  <a:schemeClr val="tx1"/>
                </a:solidFill>
              </a:rPr>
              <a:t>Костров Дмитрий </a:t>
            </a:r>
            <a:br>
              <a:rPr lang="ru-RU" sz="2800" dirty="0" smtClean="0">
                <a:solidFill>
                  <a:schemeClr val="tx1"/>
                </a:solidFill>
              </a:rPr>
            </a:br>
            <a:r>
              <a:rPr lang="ru-RU" sz="2800" dirty="0" smtClean="0">
                <a:solidFill>
                  <a:schemeClr val="tx1"/>
                </a:solidFill>
              </a:rPr>
              <a:t>ИКПИ-44</a:t>
            </a:r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7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82323"/>
              </p:ext>
            </p:extLst>
          </p:nvPr>
        </p:nvGraphicFramePr>
        <p:xfrm>
          <a:off x="5974080" y="0"/>
          <a:ext cx="62179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0759"/>
            <a:ext cx="5974080" cy="700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7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5669280" cy="6871486"/>
          </a:xfrm>
          <a:prstGeom prst="rect">
            <a:avLst/>
          </a:prstGeom>
        </p:spPr>
      </p:pic>
      <p:graphicFrame>
        <p:nvGraphicFramePr>
          <p:cNvPr id="5" name="Объект 1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25990692"/>
              </p:ext>
            </p:extLst>
          </p:nvPr>
        </p:nvGraphicFramePr>
        <p:xfrm>
          <a:off x="5669280" y="13486"/>
          <a:ext cx="652272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84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9648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4687747"/>
            <a:ext cx="12192000" cy="1364249"/>
          </a:xfrm>
        </p:spPr>
        <p:txBody>
          <a:bodyPr>
            <a:noAutofit/>
          </a:bodyPr>
          <a:lstStyle/>
          <a:p>
            <a:pPr algn="ctr"/>
            <a:r>
              <a:rPr lang="ru-RU" sz="6600" b="1" dirty="0" smtClean="0">
                <a:solidFill>
                  <a:schemeClr val="tx2">
                    <a:lumMod val="20000"/>
                    <a:lumOff val="80000"/>
                  </a:schemeClr>
                </a:solidFill>
              </a:rPr>
              <a:t>Спасибо за внимание!</a:t>
            </a:r>
            <a:endParaRPr lang="ru-RU" sz="6600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6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28</TotalTime>
  <Words>10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Сектор</vt:lpstr>
      <vt:lpstr>Либерализм и неолиберализм.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Либерализм и неолиберализм.</dc:title>
  <dc:creator>Дмитрий Костров</dc:creator>
  <cp:lastModifiedBy>Дмитрий Костров</cp:lastModifiedBy>
  <cp:revision>4</cp:revision>
  <dcterms:created xsi:type="dcterms:W3CDTF">2024-11-21T08:09:11Z</dcterms:created>
  <dcterms:modified xsi:type="dcterms:W3CDTF">2024-11-21T08:37:12Z</dcterms:modified>
</cp:coreProperties>
</file>