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59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4630400" cy="8229600"/>
  <p:notesSz cx="8229600" cy="14630400"/>
  <p:embeddedFontLst>
    <p:embeddedFont>
      <p:font typeface="Wingdings 2" panose="05020102010507070707" pitchFamily="18" charset="2"/>
      <p:regular r:id="rId12"/>
    </p:embeddedFont>
    <p:embeddedFont>
      <p:font typeface="Roboto" panose="020B0604020202020204" charset="0"/>
      <p:regular r:id="rId13"/>
    </p:embeddedFont>
    <p:embeddedFont>
      <p:font typeface="Calisto MT" panose="02040603050505030304" pitchFamily="18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1:58.453"/>
    </inkml:context>
    <inkml:brush xml:id="br0">
      <inkml:brushProperty name="width" value="0.33333" units="cm"/>
      <inkml:brushProperty name="height" value="0.66667" units="cm"/>
      <inkml:brushProperty name="color" value="#82C7F4"/>
      <inkml:brushProperty name="tip" value="rectangle"/>
      <inkml:brushProperty name="rasterOp" value="maskPen"/>
      <inkml:brushProperty name="fitToCurve" value="1"/>
    </inkml:brush>
  </inkml:definitions>
  <inkml:trace contextRef="#ctx0" brushRef="#br0">0 19 0,'23'0'15,"0"0"17,-1 0-17,1 0-15,0 0 16,23 0-16,-23 0 15,0 0-15,23 0 16,-1 0-16,24 0 16,-23 0-16,22 0 15,-45 0-15,23 0 16,0 0-16,0 0 16,-1 0-16,-22 0 15,23 0-15,-23 0 16,23 0-16,-24 0 15,24 0-15,0 0 16,-23 0-16,23 0 16,-1 0-16,-22 0 15,23 0-15,-23 0 16,23 0-16,-23 0 16,45 0-16,-22 0 15,0 0 1,0 0-16,-1 0 15,-22 0-15,0 0 16,23 0-16,-23 0 16,0 0-16,0 0 15,-1 0-15,1 0 16,0 0-16,23 0 16,-23 0-16,23 0 15,-24 0-15,1 0 16,0 0-16,23 0 15,-23 0-15,0 0 16,23 23-16,-24-23 16,1 0-16,0 0 15,0 0-15,23 0 16,0 23 0,-24-23-1,1 0-15,0 23 16,0-23-16,0 0 15,0 0-15,0 0 16,0 0 0,0 0-16,-1 0 15,24 23 1,-23-23 0,0 0-1,0 0 1,0 0-1,0 0 1,-1 0 0,1 0-1,0 23 1,0-23-16,0 0 16,0 0-1,0 0 1,0 0-16,0 0 15,-1 0 1,1 0-16,0 0 16,0 0-1,0 0 17,0 0-17,0 0-15,0 0 78,-1 0-46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02.3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32BF417-A899-40E8-AF00-B842D6E11AF3}" emma:medium="tactile" emma:mode="ink">
          <msink:context xmlns:msink="http://schemas.microsoft.com/ink/2010/main" type="inkDrawing" rotatedBoundingBox="3911,6983 12802,7051 12795,7948 3904,7881" semanticType="callout" shapeName="Other">
            <msink:sourceLink direction="from" ref="{AC84AC36-4B8B-444A-8DBD-4C5214E6B075}"/>
            <msink:sourceLink direction="to" ref="{22A03844-D007-4E0D-B295-41AA968411B8}"/>
          </msink:context>
        </emma:interpretation>
      </emma:emma>
    </inkml:annotationXML>
    <inkml:trace contextRef="#ctx0" brushRef="#br0">0 258 0,'20'0'47,"119"20"-47,-40-20 16,60 20-16,19 0 15,-19-20-15,20 0 16,39 0-16,60 0 16,-20 20-16,0-20 15,99 0-15,-79 0 16,19 0-16,41 0 16,-61 0-1,-19 0-15,0 0 16,20 0-16,-20 0 15,-20 0-15,-59 0 16,79 0-16,-40 0 16,-19 0-16,19 20 15,-40-20-15,-19 0 16,-20 19-16,40-19 16,-40 0-16,-1 0 15,1 0-15,-20 0 16,20 0-16,-39 0 15,-1 0-15,-20 0 16,20 0-16,-19 0 16,-21 0-16,21 0 15,19 0-15,-20 0 16,40 0-16,0 20 16,0-20-16,-59 0 15,0 0-15,-41 0 16,21 0-16,-20 0 15,0 0-15,0 0 16,-1 0 0,1 0-1,0 0 63,0 0-62,0 0-16,-40 0 78,-79-59-62,-40 19-16,20-39 15,-20 39-15,0-20 16,60 21-16,19-1 16,20 20-16,20 0 15,40 20 17,20 0-32,59 0 15,0 20-15,-19 0 16,19 20-16,20-20 15,-20 19-15,20 1 16,-19 0-16,-1 19 16,-59-39-16,-1 0 15,1 0-15,-40 0 16,0-1 15,0 21-15,-40-20-16,1 20 15,-61-21-15,21 21 16,-60 0-16,-20-20 16,20 0-16,-19 19 15,19-19-15,20 20 16,0-20-16,19 19 16,41-19-16,-1 20 15,21 0-15,19-40 16,20 19-16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10.68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4A00DE1-BE2F-47EE-9CCF-1145AF1B65D2}" emma:medium="tactile" emma:mode="ink">
          <msink:context xmlns:msink="http://schemas.microsoft.com/ink/2010/main" type="inkDrawing" rotatedBoundingBox="3890,10768 15500,10863 15493,11638 3884,11543" semanticType="callout" shapeName="Other">
            <msink:sourceLink direction="from" ref="{AC84AC36-4B8B-444A-8DBD-4C5214E6B075}"/>
          </msink:context>
        </emma:interpretation>
      </emma:emma>
    </inkml:annotationXML>
    <inkml:trace contextRef="#ctx0" brushRef="#br0">0 119 0,'40'20'62,"39"-20"-46,20 0-16,60 0 15,59 0-15,80 0 16,-60 20-16,40-20 16,218 40-16,-79 0 15,-60-1-15,40 21 16,0-60-16,19 0 16,1 0-16,40 0 15,-1 0-15,0 0 16,1 0-16,98 0 15,-178 0 1,80 0-16,-60 0 16,0 0-16,59 0 15,-119 0-15,1 0 16,19 0-16,-79 0 16,-40 0-16,-20-20 15,-39 0-15,-80 20 16,-40-20-16,-39 20 15,20 0 142,0 0-157,-1 0 15,1 0-15,-20 0 16,20-20-16,-1 20 16,1 0-16,0 0 15,-1 0 1,1 0-16,0 0 15,-20 0-15,-1 0 16,1 0-16,0 0 16,0 0-16,0 0 47,19 0-32,-19 0-15,0 0 16,0 0-16,0 0 15,0 0 1,-100 0 78,1 0-79,-20 0-15,-20-19 16,39 19-16,-39-40 16,20 20-1,-40-20-15,60 20 16,-1 20-16,21-59 16,-40 19-16,59 20 15,0 20-15,20 0 16,60 0 31,20 0-32,19 20-15,-20 0 16,61 0-16,-41-20 16,-20 20-16,21 0 15,79 39-15,-21-19 16,-18 19-16,-21-19 15,-20-20-15,-59 0 16,0-20-16,-60 20 63,-39-1-48,-1-19-15,1 40 16,-20-20-16,0 0 15,-1 19-15,21-39 16,-40 40-16,40 0 16,-1 0-16,-19-21 15,39 21-15,21-20 16,-41 20-16,60-21 16,1-19-1,-1 0-15,20 20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20.19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3925AA7-9BB1-4754-9732-DFF611BA80E6}" emma:medium="tactile" emma:mode="ink">
          <msink:context xmlns:msink="http://schemas.microsoft.com/ink/2010/main" type="inkDrawing" rotatedBoundingBox="3672,14535 17979,14632 17975,15127 3669,15031" semanticType="callout" shapeName="Other">
            <msink:sourceLink direction="with" ref="{AC84AC36-4B8B-444A-8DBD-4C5214E6B075}"/>
          </msink:context>
        </emma:interpretation>
      </emma:emma>
    </inkml:annotationXML>
    <inkml:trace contextRef="#ctx0" brushRef="#br0">0 158 0,'20'0'62,"19"0"-46,-19 0 0,40 0-16,-21 0 15,21 0-15,-1 0 16,1 0-16,19 0 15,40 0-15,-19 0 16,58 0-16,-39 0 16,20 0-16,-20 0 15,40-19-15,-40 19 16,20-20-16,20 20 16,-40 0-16,20-20 15,-20 20-15,40 0 16,-40 0-1,0 0-15,0 0 16,-20 0-16,-20 0 16,40 0-16,1 0 15,-41 0-15,20 0 16,-19 0-16,19 0 16,-40 0-16,41 0 15,-21 0-15,0 0 16,20 0-16,-19 0 15,39 0-15,0 0 16,-20 0-16,40 0 16,-20 0-16,-20 0 15,1 0-15,-1 0 16,0 0-16,80 0 16,-100 0-16,-19 0 15,19 0-15,-20 0 16,1 0-16,-20 0 15,19 0-15,1 0 16,-1 0-16,1 0 16,-1 0-16,1 0 15,-20 0-15,19 0 16,-19 0-16,19 0 16,1 0-1,19 0-15,1 0 16,-1 0-16,20 0 15,-19 0-15,39 20 16,19 0-16,-38-20 16,39 0-16,-40 0 15,20 0-15,20 19 16,-20-19-16,0 0 16,-20 0-16,40 0 15,0 0-15,-20 0 16,20 0-16,20 20 15,-100-20-15,60 20 16,0-20-16,0 0 16,-19 0-16,19 0 15,20 0-15,-40 0 16,20 0-16,-40 0 16,20 0-16,-39 0 15,19 0-15,1 0 16,-21 0-16,21 0 15,-21 0-15,21 0 16,-61 0-16,41 0 16,-1 0-1,-19 0-15,20 0 16,19 0-16,-19 0 16,-1 0-16,20 0 15,-39 0-15,40 0 16,-1 0-16,0 0 15,-19 0-15,19 0 16,1 0-16,19 0 16,-20 0-16,1 0 15,19 0-15,-20 0 16,1 0-16,39 0 16,-40 0-16,0 0 15,21 0-15,-21 0 16,20 0-16,-19 0 15,39 0-15,-20 0 16,-40 0-16,41 0 16,-21 0-16,-20 0 15,1 0-15,0 0 16,-1 0-16,1 0 16,19 0-16,0 0 15,1 0-15,-1 0 16,20 0-16,-39 0 15,-1 0 1,21 0-16,-21 0 16,1 0-16,-20 0 15,-1 0-15,1 0 16,-20 0 0,0 0-16,-1 0 15,1 0-15,0 0 16,0 0-1,-80-20 126,21 20-141,-41-20 16,1-19-16,39 39 15,-19-20-15,-21 0 16,21 20-16,-40-20 16,39 0-1,1 20-15,-1-19 16,20-1-16,20 20 15,1 0-15,38 0 110,41 0-110,0 0 15,-21 20-15,41-20 16,39 19-16,-40 1 16,40 0-16,20 0 15,0 0-15,-40 0 16,0-20-16,-19 19 16,-41-19-16,-19 0 15,0 0-15,-40 20 156,0-20-140,-19 20-16,19 0 16,-20-20-16,-19 20 15,-1-20-15,20 40 16,-19-40-16,-1 39 16,-39-19-16,20 20 15,-1-20-15,21-1 16,-1 1-16,1 0 15,19-20-15,-19 20 16,39-20-16,-20 20 16,20-20-1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25.4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A7F5CDC-7956-42FF-A69D-95704CA5FCA0}" emma:medium="tactile" emma:mode="ink">
          <msink:context xmlns:msink="http://schemas.microsoft.com/ink/2010/main" type="inkDrawing" rotatedBoundingBox="3876,18134 20185,18457 20171,19175 3861,18852" semanticType="callout" shapeName="Other">
            <msink:sourceLink direction="with" ref="{AC84AC36-4B8B-444A-8DBD-4C5214E6B075}"/>
          </msink:context>
        </emma:interpretation>
      </emma:emma>
    </inkml:annotationXML>
    <inkml:trace contextRef="#ctx0" brushRef="#br0">0 59 0,'20'0'94,"20"0"-94,-1 0 16,-19 0-1,0 0 1,0 0-16,0 0 16,0 0-16,19 0 15,-19 0-15,60 0 16,-1 0-16,40 0 16,0 0-16,40 0 15,-20 0-15,39 0 16,-39 0-16,40 0 15,-40 0-15,19 0 16,-19 0-16,-20 0 16,1 0-1,-1 0-15,0 0 16,-20 0-16,-40 0 16,60 0-16,-19 0 15,-1 0-15,0 0 16,0 0-16,1 0 15,-1 0-15,-40 0 16,21 0-16,-1 0 16,20 0-16,-19 0 15,19 0-15,0 0 16,0 0-16,0 0 16,1 0-16,19 0 15,0 0-15,-20 0 16,40 0-16,-40 0 15,0 0-15,20 0 16,1 0-16,-1 0 16,-20 0-16,20 0 15,20 0-15,-20 0 16,-20 0-16,0 0 16,1 0-16,-1 0 15,-20 0-15,40 0 16,-20 20-16,20-20 15,0 0 1,-19 0-16,-1 0 16,0 0-16,20 20 15,-20-20-15,1 0 16,-21 0-16,20 0 16,0 0-16,1 0 15,-21 0-15,-19 0 16,19 0-16,0 0 15,1 0-15,19 20 16,-20-20-16,1 0 16,19 0-16,0 20 15,-19-20-15,39 0 16,-40 0-16,20 0 16,-19 0-16,19 0 15,-20 0-15,0 19 16,1-19-16,39 0 15,-20 20-15,40-20 16,-40 20-16,-19-20 16,19 20-16,-20-20 15,1 0-15,19 0 16,-20 0-16,1 0 16,-1 0-1,80 0-15,-60 20 16,0-20-16,20 20 15,0 0-15,-39-20 16,19 0-16,0 0 16,-20 0-16,-19 0 15,0 0-15,-1 0 16,1 0-16,19 0 16,-59 0-16,39 0 15,21 19-15,-21-19 16,21 0-16,-21 0 15,1 0-15,-1 0 16,1 0-16,-1 0 16,21 0-16,-1 0 15,0 0-15,1 0 16,19 0-16,-20 0 16,21 20-16,-1-20 15,20 0-15,0 0 16,0 0-16,-20 0 15,20 0-15,-19 0 16,19 0-16,-40 0 16,20 0-1,20 0-15,-20 0 16,-39 0-16,-20 0 16,-1 0-16,1 0 15,-20 0 1,0 0-1,19 0 17,1 0-17,-20 0 1,20 0-16,-1 0 16,1 0-16,0 0 15,19 0-15,21 0 16,-21 0-16,1 0 15,-1 0-15,21 0 16,-21 0-16,1 0 16,-1 0-16,-39 0 15,40 0-15,-21 0 16,1 0-16,0 0 16,-1 0-16,1 0 15,19 0-15,1 0 16,0 0-16,-21 0 15,1 0 1,19 0-16,-19 0 16,-20 0-16,20 0 15,-20 0-15,-1 0 16,1 0 0,0 0-1,0 0 63,0 0-62,0 0-16,-1 0 16,21 0-16,-40-20 15,20 1-15,20 19 16,-1 0-16,1 0 15,0 0-15,-20-20 16,-1 20-16,1 0 16,0 0-16,0 0 62,-20-20-62,20 20 16,-60 0 93,-79-20-109,-40-20 16,60 20-16,-60 1 15,1-21-15,-21 0 16,60 20-16,-20 1 16,79 19-16,21-20 15,59 20 63,19 0-78,21 0 16,59 39-16,-20-39 16,0 20-16,-19 0 15,-21 0-15,1 0 16,-21-20-16,41 39 16,-21-39-16,-19 20 15,0 0-15,-20-20 16,-1 0-16,1 20 15,0-20 1,0 0 0,0 0 46,0 0-46,19 20 93,-19-20-93,-20 20-1,20-20 17,0 0-17,0 0-15,0 0 16,-1 0 78,1 20-94,0-20 31,-79 19 94,19 1-109,-20 0-16,-19 0 15,39 0-15,-19 0 16,-1-1-16,-19-19 15,19 20-15,1 0 16,-1-20-16,-19 20 16,19 20-1,1-40-15,19 19 16,-19 1-16,19 20 16,20-40-16,-20 20 15,21-20-15,-21 20 16,20-20-16,-20 0 15,40 20-15,0-1 16,-20-19-16,1 0 16,-1 0-1,0 20-15,0-20 16,0 20-16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43.4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C84AC36-4B8B-444A-8DBD-4C5214E6B075}" emma:medium="tactile" emma:mode="ink">
          <msink:context xmlns:msink="http://schemas.microsoft.com/ink/2010/main" type="inkDrawing" rotatedBoundingBox="3927,5257 3955,18692 3690,18693 3662,5258" shapeName="Other">
            <msink:destinationLink direction="with" ref="{E3925AA7-9BB1-4754-9732-DFF611BA80E6}"/>
            <msink:destinationLink direction="from" ref="{032BF417-A899-40E8-AF00-B842D6E11AF3}"/>
            <msink:destinationLink direction="with" ref="{4A7F5CDC-7956-42FF-A69D-95704CA5FCA0}"/>
            <msink:destinationLink direction="from" ref="{44A00DE1-BE2F-47EE-9CCF-1145AF1B65D2}"/>
          </msink:context>
        </emma:interpretation>
      </emma:emma>
    </inkml:annotationXML>
    <inkml:trace contextRef="#ctx0" brushRef="#br0">125 0 0,'0'20'78,"0"40"-78,0 39 16,0-39-16,0 59 15,0 0-15,0 0 16,0-20-16,-20 40 16,20-20-16,0 20 15,0-40-15,-20 40 16,0-20-16,20-20 16,0 20-16,-20 0 15,20-39-15,-20 19 16,20 0-16,0-19 15,0-1-15,0 0 16,0-19-16,-19-1 16,19 1-1,0-20-15,0-1 16,0 21-16,0-1 16,0-19-16,19 20 15,-19-1-15,20 1 16,-20-21-16,0 41 15,0-41-15,0 21 16,0 19-16,20-19 16,-20 19-16,0-19 15,0 19-15,0-19 16,0 19-16,0 0 16,0 1-16,0-1 15,20 1-15,-20-1 16,0 0-16,0 1 15,0-1-15,0 0 16,0-19-16,0-1 16,0 1-16,0 0 15,0-1-15,0 1 16,40-1-16,-20-19 16,-1 19-16,21 1 15,-40-1-15,0 1 16,0-1-16,20 21 15,-20-21 1,0 1-16,20 39 16,-20-39-16,0 19 15,0-19-15,0 19 16,0-20-16,0 1 16,0 19-16,0-19 15,0-1-15,0 21 16,-20-21-16,20 21 15,0-1-15,0 0 16,0 1-16,0-1 16,0 1-16,0-21 15,0 1-15,0 19 16,0-39-16,0-1 16,0 21-16,0-20 15,0-1-15,0 1 16,-20 0-16,20 19 15,0-19-15,0 0 16,0-1-16,20 21 16,-20-1-16,0-19 15,0 0-15,0-1 16,0 1-16,0 20 16,0-21-16,0 21 15,0-20-15,0 19 16,0 1-16,0 19 15,0-20-15,0 41 16,0-21-16,0 0 16,0 1-1,0-1-15,-20 1 16,20-1-16,0-20 16,0 41-16,0-41 15,0 40-15,0-19 16,0-21-16,0 1 15,0-1-15,0 1 16,0-20-16,0-1 16,0 1-16,0 0 15,0-20-15,0 19 16,0-19-16,0 0 16,0 20-16,0-21 15,0 1-15,0 0 16,0 0-16,0 0 15,0 0-15,0 19 16,0 1 0,0-20-16,20 0 15,-20 0-15,0 19 16,0-19-16,0 20 16,0-1-16,0 1 15,0 0-15,0 19 16,0-19-16,20 20 15,-20-1 1,20 1-16,-20-1 16,0 21-16,0-1 15,0-20-15,0 1 16,0 0-16,0-1 16,0-19-16,0-1 15,0 1-15,0 20 16,0-21-16,0 1 15,0 20-15,0-21 16,0 1-16,0 19 16,0-19-16,0-20 15,0 20-15,0-1 16,0-19-16,0 20 16,0-20-16,0 19 15,0-19-15,0 20 16,0-20-16,0 20 15,0 19-15,0-19 16,0-1-16,0-19 16,-20 20-16,0 0 15,-20-21-15,40 21 16,0 0-16,0 0 16,-39-1-1,39 21-15,-20-40 16,20 39-16,-20-19 15,0 19-15,40 1 16,-20-20-16,0-1 16,-20 21-16,20-40 15,0 19-15,0-19 16,0 20-16,-20-20 16,20 0-1,0-1-15,0 21 16,-20-20-16,20 0 15,0 0-15,0-1 16,0 1-16,-20 0 16,20 0-16,0 20 15,0-20-15,0-1 16,-19 1-16,19 20 16,0 0-1,0-21-15,0 1 16,0 0-16,0 0 15,0 0-15,0 0 16,0-1-16,0 1 31,0 0-31,0 20 16,0-20-16,0 0 16,0-1-1,0 1-15,0 0 16,0 0-16,0 0 15,0 0-15,0-1 16,0 1 0,0 0-1,0 0-15,0 0 16,0 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5:12.14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A03844-D007-4E0D-B295-41AA968411B8}" emma:medium="tactile" emma:mode="ink">
          <msink:context xmlns:msink="http://schemas.microsoft.com/ink/2010/main" type="inkDrawing" rotatedBoundingBox="2149,4256 16314,4177 16315,4415 2151,4493" shapeName="Other">
            <msink:destinationLink direction="to" ref="{032BF417-A899-40E8-AF00-B842D6E11AF3}"/>
          </msink:context>
        </emma:interpretation>
      </emma:emma>
    </inkml:annotationXML>
    <inkml:trace contextRef="#ctx0" brushRef="#br0">0 0 0,'23'0'47,"91"0"-47,24 0 15,68 23-15,-23 0 16,23 0-16,22 0 15,139-1-15,-47-22 16,23 0-16,115 0 16,-69 0-16,23 0 15,206 23-15,-252-23 16,183 23 0,-183-23-16,183 23 15,-91-23-15,68 0 16,-91 0-16,0 0 15,-46 0-15,-23 0 16,69 0-16,-92 0 16,-23 0-16,69 0 15,-91-23-15,-24 23 16,1 0-16,22 0 16,-91-23-16,23 23 15,-46-23-15,46 23 16,-46-22-16,-46-1 15,-22 23-15,22-23 16,-45 23-16,-1-23 16,-22 23-16,-46 0 15,22 0-15,-22-23 16,23 23-16,-23 0 16,0 0-1,0 0-15,23 0 16,-24 0-16,24 0 15,-23 0-15,0 0 16,0 0-16,23 0 47,22 0-31,47 0-16,-47 0 15,47 0 1,-1 0-16,1 0 15,-47 0-15,24 0 16,-1 0-16,-68 0 16,23 0-16,0 0 15,-23 0 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07.8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B18ADEC-B2A6-4AD7-9852-D9BFA24EBE54}" emma:medium="tactile" emma:mode="ink">
          <msink:context xmlns:msink="http://schemas.microsoft.com/ink/2010/main" type="inkDrawing" rotatedBoundingBox="18838,4613 22336,8447 21456,9250 17958,5417" semanticType="callout" shapeName="Other"/>
        </emma:interpretation>
      </emma:emma>
    </inkml:annotationXML>
    <inkml:trace contextRef="#ctx0" brushRef="#br0">0 1 0,'20'0'62,"0"0"-62,0 0 16,0 0-16,0 0 15,-1 0-15,1 0 16,20 0-16,-20 0 16,19 0-16,-19 0 15,0 0-15,20 0 16,-1 0-16,1 0 16,-20 0-16,40 0 15,-21 0-15,1 0 16,-20 0-16,39 0 15,-19 0-15,-20 20 16,19 0 0,-19-20-16,20 0 15,20 20-15,-41 0 16,21-20-16,20 19 16,-21 1-16,21-20 15,-1 20-15,-19 0 16,20 0-16,-21-20 15,21 20-15,-40-1 16,19 1-16,21 0 16,-40-20-16,19 20 15,1-20-15,-20 20 16,20 0-16,-1 0 16,1-1-16,0 1 15,-1 20-15,1-20 16,0 19-16,-1-19 15,1 20-15,0-20 16,-1 0-16,1 19 16,0-19-16,-20-20 15,19 40-15,-19-20 16,20 0-16,0 19 16,-21-19-1,21 20-15,20-1 16,-21 1-16,1 0 15,20 0-15,-41-1 16,21 1-16,0 0 16,0-1-16,-21 1 15,1 20-15,20-41 16,-20 41-16,19-20 16,1 19-16,-20-39 15,20 39-15,-1 1 16,-19-20-16,20-1 15,-20 1-15,19 0 16,-19-1-16,20 21 16,-20-20-16,0 19 15,19-39-15,-19 20 16,0 19-16,0-19 16,19 0-16,1 39 15,-20-19-15,20 19 16,-1 0-16,-19-19 15,20-1-15,0 21 16,-21-21-16,1 1 16,0-1-1,20 1-15,-20-20 16,0 19-16,19 1 16,-19-1-16,0-19 15,0 19-15,19 1 16,-19-40-16,-20 19 15,20-19-15,-20 20 16,20-20-16,-20 0 16,0-1-16,20 1 15,-20 0-15,0 0 16,0 0-16,-40-40 156,-19 0-140,19 0-16,-20 0 15,1 1 1,-1-21-16,1 40 16,-1-20-16,21 0 15,-1 0-15,20 20 16,-20-19-16,20 19 16,1 0-1,19 19 48,19 21-63,21-20 15,-20 0-15,20 19 16,-1-19-16,21 0 16,-20 0-16,-1-20 15,21 0-15,-20 20 16,39-20-16,-39 20 15,19-20-15,-39 0 16,-20 20-16,0-40 78,0-20-78,0-20 16,0-19-16,0 39 15,0-39-15,0 0 16,0 19-16,0 1 16,0 19-16,0-20 15,0 21-15,0-1 16,0 20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19.1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96FE490-E165-41E4-BA0A-0D9E571D05B2}" emma:medium="tactile" emma:mode="ink">
          <msink:context xmlns:msink="http://schemas.microsoft.com/ink/2010/main" type="inkDrawing" rotatedBoundingBox="17655,11737 21401,8269 22127,9053 18380,12520" semanticType="callout" shapeName="Other"/>
        </emma:interpretation>
      </emma:emma>
    </inkml:annotationXML>
    <inkml:trace contextRef="#ctx0" brushRef="#br0">3870 0 0,'-60'0'0,"40"20"15,1-20-15,-1 0 16,0 0 0,-20 0-16,1 0 15,-1 20-15,0-20 16,-19 0-16,-1 19 15,20 1-15,-39 0 16,19-20-16,1 20 16,-40 20-16,-20-1 15,19-19-15,-19 20 16,0 0-16,0-1 16,20 21-16,-20-21 15,0 21-15,59-20 16,-19-1-16,19 21 15,21-20-15,-1-1 16,0 1-16,1 20 16,-1-60-16,20 39 15,-39 1-15,19-20 16,0 19-16,1 21 16,-21-20-16,20 19 15,1 1-15,-41-1 16,41 1-16,19-21 15,-40 1 1,21 0-16,-1 0 16,0-1-16,1 21 15,-21-1-15,20 1 16,-19-1-16,19 21 16,-19-41-16,19 21 15,-20 19-15,21-19 16,-1-1-16,0 1 15,-19 19-15,19-19 16,0-1-16,-19 21 16,19-21-16,-19 1 15,19-1-15,20-19 16,-20 0-16,21 19 16,-21-19-16,20 19 15,0-19-15,0-20 16,0 20-16,20-1 15,-19 1-15,19-20 16,-20 0-16,0-20 16,20 20-16,0-1 15,0 1-15,0 0 16,0 0-16,0 0 16,-20 0-1,20 19-15,0-19 16,-20 0-16,20 0 15,0 0 1,0-40 78,0-20-94,0-39 15,0 19-15,0-19 16,0-20-16,0 19 16,0 1-16,20-60 15,-20 40-15,20-20 16,20 19-16,-21 21 16,1 20-16,0 19 15,0-20-15,-20 21 16,20 39-16,-20-20 15,20 20 1,-40 0 47,20 79-63,-40 1 15,20 19-15,20 0 16,-20 20-16,1-20 15,19 1 1,0-1-16,-20 0 16,20-20-16,0-39 15,0 20-15,0-41 16,39-38 140,1-21-156,20-20 16,19 40-16,-19-19 15,19-1-15,0-19 16,21 19-16,-41 20 16,20 0-16,-19-19 15,0 39-15,-60-20 16,59 0-16,-39 0 16,39 0-1,-19 0-15,20 0 16,-40 20-1,-1 0 1,1 0-16,-20-19 31,20 19-31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25.17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DDDC577-92C8-4D3B-BB22-031C52951DE4}" emma:medium="tactile" emma:mode="ink">
          <msink:context xmlns:msink="http://schemas.microsoft.com/ink/2010/main" type="inkDrawing" rotatedBoundingBox="18771,11553 22940,14414 22312,15329 18143,12468" semanticType="callout" shapeName="Other"/>
        </emma:interpretation>
      </emma:emma>
    </inkml:annotationXML>
    <inkml:trace contextRef="#ctx0" brushRef="#br0">0 0 0,'40'19'16,"0"1"-16,19-20 15,-19 0-15,0 0 16,-21 0-16,21 0 15,0 0-15,-1 0 16,1 0 0,0 0-16,-1 0 15,21 0-15,19 0 16,1 0-16,19 20 16,-20 0-1,-39 0-15,0-20 16,-1 20-16,1-20 15,20 39-15,19-19 16,-19 0-16,19 20 16,20-1-16,-39-19 15,-21 20-15,41 0 16,39-1-16,0 1 16,-60 0-16,-19-21 15,39 1-15,-59-20 16,60 60-16,-21-40 15,40 39-15,-19-19 16,-1 19-16,20-19 16,-59-20-16,0 0 15,39 19-15,-39 1 16,0-20-16,-21 0 16,21 0-16,0 19 15,-20 1-15,19 0 16,1-1-16,-20-19 15,39 40-15,1-1 16,-40-39-16,19 0 16,-19 20-1,0-20-15,0 19 16,20-19-16,-21 20 16,1-1-16,20-19 15,0 40-15,19-1 16,-19-19-16,0 0 15,-1 19-15,1-19 16,-20 0-16,0-20 16,0-1-16,19 21 15,-19-20-15,0 20 16,39-1-16,-39 1 16,20 0-16,-40-21 15,20 21-15,0 0 16,-1-20-16,1 19 15,0-19-15,0 0 16,-20 20-16,20-40 16,0 39-16,19-19 15,-39 0 1,20 0-16,0 0 16,-20 0-16,20-20 15,0 20-15,-20-1 31,20-19-31,-1 20 16,-19 0-16,0 0 16,20-20-1,-20 20-15,40 0 16,-40-1 0,20 1-1,0-20-15,-20 20 16,0-79 62,0-1-78,0-19 16,0-21-16,0 21 15,-20-20-15,-20 0 16,20-1-16,0 1 15,-19 0-15,-1 0 16,20 39-16,20 1 16,-20 19-16,-19 20 15,39 40 79,0 0-94,0 59 16,20 1-16,-1-1 15,21 0-15,-20 1 16,0-21-16,19 21 16,-39-21-16,20 21 15,0-41-15,0 41 16,-20-21-16,20 1 15,0-21-15,-20 1 16,0-20-16,0 0 16,-20-20 46,-40 0-62,-19-40 16,0 20-16,-21 0 15,-19-19-15,0-1 16,-40-20 0,21 1-16,18 19 15,-38-39-15,78 39 16,-39-19-16,40 19 16,19-20-16,21 41 15,-21-21-15,60 20 16,-59 0-16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54.6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28BC37D-BEE0-464B-BF63-7D258B9FA9D5}" emma:medium="tactile" emma:mode="ink">
          <msink:context xmlns:msink="http://schemas.microsoft.com/ink/2010/main" type="inkDrawing" rotatedBoundingBox="17515,17134 21970,14024 22542,14843 18086,17952" semanticType="callout" shapeName="Other"/>
        </emma:interpretation>
      </emma:emma>
    </inkml:annotationXML>
    <inkml:trace contextRef="#ctx0" brushRef="#br0">4678 40 0,'-20'0'93,"-39"0"-93,-21 0 16,21 0-16,-1-20 16,-39 20-16,20-20 15,19 20 1,-39 0-16,40 0 16,-21 0-16,1 0 15,-1 0-15,1 0 16,0 20-16,-40 0 15,-1 20-15,1-1 16,-19 21-16,-1-20 16,20 19-16,0 1 15,-60 39-15,40-59 16,20 39-16,40-39 16,-21 19-16,21-19 15,19 19-15,1-39 16,-20 20-16,39 0 15,-20-21-15,21 21 16,-1 0-16,-20 19 16,1-19-16,-20 20 15,19-21-15,-39 41 16,0-1-16,-1-19 16,-19 39-16,60-20 15,-41 20-15,21 1 16,0-1-1,-1-40-15,41 1 16,-21-1-16,1 1 16,19-1-16,20 1 15,-20-20-15,1 19 16,19-19-16,0 19 16,0-19-16,-19 0 15,39-1-15,-20 1 16,20 0-16,-20 0 15,0-21-15,20 21 16,0 0-16,-20-20 16,20 39-16,-20-39 15,20 20-15,-20-1 16,20-19-16,0-60 94,-19-19-94,19 19 15,-40-19-15,40-40 16,0 19-16,0 21 16,-20-1-1,20-39-15,0 59 16,0-19-16,0 19 15,20 20-15,0-20 16,0 21-16,-20-1 16,0 0-1,0 40 79,0 39-94,0-19 16,0 19-16,0 21 15,0 19-15,0-39 16,0 39-16,0-20 16,0-19-16,0-1 15,0-19-15,0-20 16,0 0-16,0-1 15,59-19 95,-19-39-95,19-21 1,21 1-16,39-21 16,-20 41-16,-20-1 15,1-20-15,-21 41 16,-19-1-16,0 0 16,-21 20-16,-19-20 31,20 20-16,0 0-15,0-20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2:09.716"/>
    </inkml:context>
    <inkml:brush xml:id="br0">
      <inkml:brushProperty name="width" value="0.33333" units="cm"/>
      <inkml:brushProperty name="height" value="0.66667" units="cm"/>
      <inkml:brushProperty name="color" value="#82C7F4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0,'23'0'94,"0"0"-79,-1 0 1,1 23-1,0-23 1,0 0-16,0 23 16,0-23-1,0 0 1,0 0 0,0 0-1,-1 0 1,1 23-1,0-23-15,0 0 16,0 0 0,0 0-1,45 0-15,-45 0 16,0 0-16,0 0 16,0 0-16,0 0 15,23 0-15,-23 0 16,-1 0-16,1 0 15,0 0-15,0 0 16,0 0-16,0 0 16,0 0-16,0 0 15,-1 0-15,1 0 16,0 0-16,0 0 16,0 0-16,0 0 15,0 0-15,0 0 16,0 0-16,-1 0 31,24 0-15,-23 0-1,0 0-15,0 0 16,0 0-16,0 0 16,0 0-16,-1 0 15,24 0-15,-23 0 16,0 0-16,0 0 15,0 0-15,0 0 16,22 0 0,505 0 218,-505 0-218,-22 0-1,0 0 1,23 0 0,-23 0-1,0 0 1,-1 0-1,1 0-15,0 0 16,0 0 0,0 0-1,0 0 1,0 0-16,23 0 16,-24 0-16,1 0 15,23 0-15,-23 0 16,23 0-16,-23 0 15,-1 0-15,1 0 16,0 0 0,0 0-16,23 0 31,-23 0-15,0 0-16,0 0 15,-1 0 1,1 0-16,23 0 31,-23 0 32,0 0-63,0 0 31,0 0-31,-1 0 15,1 0 32,0 0-31,0 0 15,0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57.57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0 189 0,'23'0'31,"23"0"-15,22 0-16,24 0 15,22 0-15,161 0 16,-92 0-16,114 0 16,-45 0-16,23 0 15,-47 0-15,161 0 16,-45 0-16,22 0 16,23 0-16,91 0 15,-91 0-15,0 0 16,-22 0-1,90 0-15,-114 0 16,69 0-16,-68 0 16,-1 0-16,0 0 15,46 0-15,-114 0 16,137 0-16,-69-22 16,0 22-16,0 0 15,1 0-15,22 0 16,46 0-16,-69 0 15,0 0-15,0 0 16,69 0-16,-91 0 16,-1 0-16,0-23 15,92 23-15,-137-23 16,45 0-16,-22 0 16,68 0-16,-92 0 15,24 23-15,-24 0 16,70 0-16,-47 0 15,46 0-15,-45 0 16,-1 0-16,-22 0 16,-92 0-16,23 0 15,23 0-15,-23 0 16,-23 0 0,-23 0-16,23 0 15,-69 0-15,47 0 16,-24 0-16,-23 0 15,-22 0-15,-46 0 16,-1 0-16,-22 0 156,0 0-156,0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7:36.291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03AE83-87C6-4FC9-B119-B71FD83B90C5}" emma:medium="tactile" emma:mode="ink">
          <msink:context xmlns:msink="http://schemas.microsoft.com/ink/2010/main" type="inkDrawing" rotatedBoundingBox="11511,4226 24983,2811 26108,13531 12637,14946" semanticType="underline" shapeName="Other">
            <msink:sourceLink direction="with" ref="{669E532A-D446-45EE-BDF2-5B04EA43786E}"/>
            <msink:sourceLink direction="with" ref="{92CE6CF0-0DDB-439E-94AA-9C5C7F6EBFCB}"/>
            <msink:sourceLink direction="with" ref="{155E6692-0247-476E-B74D-8E9CC273D6AE}"/>
          </msink:context>
        </emma:interpretation>
      </emma:emma>
    </inkml:annotationXML>
    <inkml:trace contextRef="#ctx0" brushRef="#br0">6593 0 0,'-22'39'62,"22"21"-62,0-20 16,0 59-1,0-40-15,-22 1 16,0 19-16,0 1 16,0-1-16,22 0 15,-44 1-15,0-1 16,1 1-16,-1-21 16,22 20-16,-22-19 15,0 19-15,-22 21 16,22-21-16,-22 20 15,0 0-15,0 20 16,-44 1-16,22-21 16,0 20-16,-44 0 15,23 0-15,-1 20 16,0-20-16,0-20 16,0 20-16,-44 20 15,22-40-15,0 20 16,23-39-16,-23 19 15,22-20-15,-44 1 16,22-1-16,-22 20 16,44-19-16,1-21 15,21 21-15,-44 19 16,22-40-16,-22 21 16,0-1-1,0-19-15,0-1 0,1 21 16,21-21-1,0 20-15,0-19 0,0 19 16,22-39-16,-22 0 16,66-1-16,-44 21 15,22-40 1,-21 0-16,43-1 16,-22 1-16,22 0 15,-22 20-15,0-40 16,22 40-16,-22-21 15,-22 1-15,22 20 16,-22 0-16,0-1 16,22-19-16,0 20 15,-21 0-15,21-1 16,-22-19-16,-22 0 16,44 0-16,22 19 15,-22-39-15,0 20 16,44-20-16,0 0 15,22 20-15,-22-20 16,0 0 15,0 0 16,0 0-31,22-40 124,22 1-124,22 39-16,-22-40 16,0-19-16,22 39 15,0-40-15,-22 20 16,44 1-16,-22-21 16,-22 21-16,22-21 15,-22 20-15,22 1 16,-44 19-16,22 0 15,-22 0 1,-22 60 109,-22-1-109,0 1-16,0 0 15,0 0-15,22-1 16,0 1-16,-22-20 16,22 19-16,0-19 15,22 0-15,-44 0 16,44 0-16,0 0 78,0 0-78,0-1 16,0 41-16,0-20 15,0-1-15,0-19 16,0 0-16,0 0 15,0 19-15,22-39 16,0 0 109,22 0-125,0 0 16,0 0-16,0 0 15,0 0-15,22 0 16,0 0-16,-22 0 16,0-19-16,0 19 15,21-20-15,-43 0 16,22 0-16,-22 20 15,0 0-15,0 0 16</inkml:trace>
    <inkml:trace contextRef="#ctx0" brushRef="#br1" timeOffset="2.23044E6">2595-694 0,'46'0'62,"-24"0"-62,24 0 16,69 0-16,-70 0 15,47 0-15,22 0 16,1 23-16,91 0 16,22-1-16,47 1 15,-46 23 1,23-46-16,-1 23 15,47 0-15,-115-23 16,46 0-16,-23 0 16,0 0-16,-46 0 15,-23 0-15,0 0 16,24 0-16,-70 0 16,69 0-16,-45 0 15,45 0-15,-91 0 16,45 0-16,0 0 15,24 0-15,-24 0 16,23 0-16,115 0 16,-46 0-16,-23 0 15,0 0-15,23 0 16,23 0-16,-69 0 16,23 0-16,-46-23 15,24 0-15,-47-23 16,23 46-16,-68-23 15,23 1-15,-47-1 16,24 23-16,-23-23 16,-1 0-16,1 0 15,0 23-15,0 0 16,0 0 0,-24-23-16,24 23 15,0 0-15,0 0 16,-1 0-16,-22 0 15,23 0-15,-23-23 16,23 23-16,-23 0 16,0 0-16,22 0 15,-22 0-15,23-23 16,-23 23-16,0 0 16,22 0-16,-22 0 15,23 0-15,-23 0 16,0 0-16,0 0 15,23 0-15,-24 0 16,24 0-16,0 0 16,0 0-16,22 0 15,-22 0-15,0 0 16,-23 0-16,0 0 16,0 0-16,-1 0 500,1-22-500,0 22 15,0 0 1</inkml:trace>
    <inkml:trace contextRef="#ctx0" brushRef="#br0" timeOffset="330070.6966">7208-437 0,'20'35'62,"-20"0"-46,0 18-16,0 17 15,0 0-15,0 18 16,0 17-16,20 0 16,0 36-16,0 16 15,0 19-15,-20-36 16,39-35-16,-19 18 15,-20 52-15,20-34 16,-20-1-16,0 0 16,0 36-16,0-1 15,0-52-15,0 34 16,0 36 0,0-35-16,0 0 15,-20-18-15,20 36 16,-39-36-16,-1 35 15,20-34-15,20 51 16,-20-34-16,20 70 16,0-35-16,0-35 15,0 70-15,-20 52 16,20-34-16,0-1 16,-20 1-16,1 105 15,19-106-15,-20-17 16,20-17-16,-20-19 15,20 1-15,0 0 16,-20-35-16,0 52 16,20-52-16,-20 0 15,1-18-15,-1 71 16,-20-71-16,40-17 16,-20 0-16,0-1 15,1-16-15,-21-36 16,20 17-16,0-34 15,0 17-15,-19-35 16,19 18-16,20-1 16,0 1-1,-20 0-15,0 17 16,-20-18-16,40-17 16,-19 18-16,-1-35 15,20-1-15,0 1 16,0-1-1,0-34 64,0-36-64,-20-35-15,20-17 16,0-18-16,0 18 15,0 0-15,-20-18 16,20-17-16,0 17 16,0 18-16,0 0 15,0 35-15,0 35 16,0 17-16,0 36 47,0 69-32,0 1-15,0 52 16,0-35-16,0 18 16,0 17-16,0-34 15,20-1-15,-20-17 16,20-1-16,0-34 16,-20-36-16,0 1 15,39-18 48,41-53-63,-1 1 15,0-18-15,40-36 16,-19 36-16,-41-18 16,1-17-16,-21 0 15,1 35-15,-20-18 16,-20 36-16,0 17 15,0 17-15,0 0 16,0 1-16</inkml:trace>
    <inkml:trace contextRef="#ctx0" brushRef="#br0" timeOffset="2552.1359">7546 20 0,'0'19'78,"0"40"-62,0-1-1,18 99 1,-18-79-16,36 20 15,-36-20-15,35 39 16,-17 1-16,0 18 16,18-18-16,-18 19 15,17-20-15,-35-39 16,18 20-16,18-39 16,-36-1-16,18 1 15,-18-20-15,36 0 16,-36 0-1,18 0-15,0 0 16,-1 0-16,19 20 16,0 0-16,0-20 15,-18 19-15,35 1 16,-17 0-16,0 19 16,0-19-16,17-1 15,-17 20-15,18 20 16,-1-20-16,-17 20 15,54 0-15,-37 0 16,1-1-16,17 1 16,19 0-16,-19 19 15,1-39-15,-1 40 16,1-40-16,-1 20 16,1-40-1,17 60-15,-17-40 16,0-20-16,-1 40 15,18-39-15,-35 19 16,36 0-16,-37-19 16,1 0-16,-1-1 15,37 1-15,-36-1 16,35 21-16,18-21 16,1 20-16,-1 1 15,18-1-15,-18 0 16,-17-19-16,-1-1 15,19 1-15,-37 0 16,72 19-16,-36 0 16,72 0-16,-36 0 15,-53-19-15,-1 0 16,36-1-16,1 21 16,-1-40-16,-18 19 15,18-19-15,-17 20 16,-1-20-16,-53-19 15,-1 19-15,1-20 16,-18-19-16,17 20 16,-17 0-1,36-1-15,-19 1 16,-17-20-16,36 19 16,-37 1-16,19-20 15,-18 19-15,17-19 16,-17 20-16,18-1 15,-18-19-15,-18 20 16,17-20-16,-17 0 16,0 0-16,-36-20 109,-18-19-93,1 0-16,-37-19 15,18 38-15,19-19 16,-19 0-16,0 0 16,36 0-16,-35 19 15,35-19-15,0 39 16,18-20-16,36 59 109,35 20-109,-17-20 16,0 0-16,17 0 15,-17 20-15,0-20 16,17 0-16,1 20 16,-55-40-16,19 1 15,0 0-15,-18-1 16,-18 1 46,0-1-46,0 1 62,-54 19-78,-17-20 16,-19 21-16,-35-1 15,36 0-15,-54 39 16,17-19-16,19-1 16,0-38-16,53 19 15,0-39-15,37 0 16,-1 0-16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07.09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69E532A-D446-45EE-BDF2-5B04EA43786E}" emma:medium="tactile" emma:mode="ink">
          <msink:context xmlns:msink="http://schemas.microsoft.com/ink/2010/main" type="inkDrawing" rotatedBoundingBox="1564,6058 12430,7063 11579,16274 712,15269" hotPoints="11797,11456 6638,16615 1480,11456 6638,6298" semanticType="enclosure" shapeName="Circle">
            <msink:destinationLink direction="with" ref="{ED03AE83-87C6-4FC9-B119-B71FD83B90C5}"/>
          </msink:context>
        </emma:interpretation>
      </emma:emma>
    </inkml:annotationXML>
    <inkml:trace contextRef="#ctx0" brushRef="#br0">3762 518 0,'-23'0'15,"-1"0"-15,0 26 16,0-26-1,-22 0-15,-1 25 16,-1-25-16,-70 26 16,0 0-16,0-26 15,-25 51-15,73-25 16,-49 0-16,2 25 16,22 1-16,1-26 15,23 26-15,-23 25 16,22-52-16,1 27 15,-23 0-15,23-1 16,23 0-16,2-25 16,-25 0-16,23 0 15,24 26-15,-46-52 16,70 51-16,-47-25 16,23 25-16,-47 27 15,24 0-15,-24-28 16,0 28-16,1 26 15,22-28-15,-70 28 16,47-2-16,0-24 16,1 25-16,-49 52 15,71-53-15,-22 2 16,-1-1 0,1 0-16,22-26 15,-23 52-15,24-51 16,0 25-16,0-26 15,23 26-15,-24 0 16,25 0-16,-1 52 16,1-52-16,-1 26 15,-23 26-15,47-27 16,-24-24-16,0 24 16,1 52-16,23-50 15,0 24-15,-24 1 16,24 26-16,-24-53 15,24-24-15,0 50 16,0-25-16,0 0 16,0 0-16,0 25 15,0-50-15,0-2 16,0 2-16,0-1 16,24-26-16,-24 27 15,24 24-15,-24-24 16,23-28-16,-23 28 15,0-2-15,24-24 16,0 0-16,-24 24 16,24-50-1,-24 26-15,47-2 16,-47 2-16,23 0 16,1-2-16,-1 28 15,25-27-15,-24 26 16,-1-25-16,48 25 15,0-26-15,-24 0 16,47 52-16,-23-52 16,1 27-16,22-1 15,1 0-15,-1-26 16,24 26-16,0-25 16,-23-26-16,-1 24 15,24 28-15,0-52 16,-24 24-16,73-24 15,-73 0-15,95 24 16,-24 2-16,1-26 16,-1 0-16,-23-27 15,-1 0-15,48 27 16,-46-26-16,-2 0 16,48 0-16,-24 0 15,-22-26-15,68 0 16,-21 0-1,-48 0-15,47 0 16,23 0-16,-23 0 16,-23 0-16,-25-26 15,72 0-15,-95 0 16,48 0-16,-1 26 16,24 0-16,-24-26 15,1 0-15,46 1 16,-22 0-16,-1 25 15,0-52-15,-24 26 16,48-26-16,-72 0 16,24 28-16,-22-28 15,-25 0-15,23-26 16,24 2-16,-22-2 16,-2 0-16,1 2 15,24-2-15,-49 0 16,1 2-16,1-2 15,-49 1-15,25 25 16,-24-51-16,0 51 16,0 1-16,23-26 15,-23-1-15,24 1 16,-1 0 0,-23-26-16,23 25 15,-23-25-15,24-26 16,-24 1-16,-24-2 15,24 2-15,0-52 16,-24 24-16,-23 28 16,47-2-16,-48-50 15,24 52-15,-23 24 16,-24-50-16,24 25 16,0 52-16,-24-52 15,0 26-15,0-1 16,0-24-16,0-1 15,0 0-15,0 26 16,0-52-16,0 78 16,0-53-16,0-50 15,0 52-15,0-28 16,0 2-16,0-104 16,-48 78-16,24 26 15,-23 24-15,24-24 16,-48-26-16,23 51 15,1-26-15,-23 0 16,22 52 0,-47-52-16,25 53 15,-25-54-15,1 54 16,-1-2-16,1 2 16,-48-28-16,24 28 15,-24 24-15,0-24 16,0-2-16,1 26 15,-2 2-15,-22-2 16,0 0-16,47 2 16,-24 50-16,48-52 15,-95 1-15,70 0 16,2 51-16,-25-52 16,0 27-16,24 0 15,-47-1-15,22 0 16,2-25-16,-1 25 15,24 27-15,-24-27 16,48 52-16,-1-26 16,-46-25-16,46 25 15,1 0-15,-1 0 16,-23 1-16,23 25 16,25-26-16,-1 0 15,-1 26-15,2-26 16,-1 26-1,23 0-15,1-25 16,0 25-16,0 0 16,-1-26-16,-22 26 15,-1-26-15,0 26 16,23-26-16,-22 26 16,-1 0-16,1-26 15,-2 0-15,25 1 16,-1 25-16,-22-52 15,-1 27-15,-24 25 16,48-26-16,-24 0 16,24 26-16,0 0 15,24 0-15,-1-26 16,0 26-16,0 0 16,1 0-1,-25 0-15,24 0 47,2 0-16,-2 0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15.54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2CE6CF0-0DDB-439E-94AA-9C5C7F6EBFCB}" emma:medium="tactile" emma:mode="ink">
          <msink:context xmlns:msink="http://schemas.microsoft.com/ink/2010/main" type="inkDrawing" rotatedBoundingBox="13705,13550 29372,15287 28804,20407 13137,18670" hotPoints="30150,17290 21247,19280 12502,16686 21404,14696" semanticType="enclosure" shapeName="Ellipse">
            <msink:destinationLink direction="with" ref="{ED03AE83-87C6-4FC9-B119-B71FD83B90C5}"/>
          </msink:context>
        </emma:interpretation>
      </emma:emma>
    </inkml:annotationXML>
    <inkml:trace contextRef="#ctx0" brushRef="#br0">5511 240 0,'-135'0'0,"26"0"16,-54 0-16,-1 0 15,1 0-15,-54-22 16,54 0-16,-26 22 15,-29 0 1,27 0-16,56 0 16,-56 0-16,29 0 15,53 0-15,-54 0 16,-1 22-16,2 0 16,54 24-16,-1 0 15,0 0-15,1-2 16,-29 25-16,56 0 15,-29-24-15,30 1 16,-2-1-16,27 1 16,-25-1-16,-30 23 15,56-22-15,-27-1 16,-1 1-16,-26-1 16,54 1-16,-28-23 15,27 22-15,-25 1 16,-2-1-16,0 1 15,-27 23-15,82-25 16,-82 25-16,55 0 16,-55 66-16,55-43 15,0-2-15,-28-20 16,55 20-16,-28-21 16,28-1-16,1 23 15,-1 0 1,27 0-16,0 0 0,0-23 15,0 46 1,0-68-16,0 22 16,0-23-16,0 24 15,0-1-15,27-23 16,-1 24-16,29-1 16,-28 23-16,28-45 15,-1 44-15,27 2 16,1-25-16,26 25 15,1-24-15,27 23 16,0 1-16,54-1 16,-27 0-16,54 0 15,0 0-15,-26-24 16,53 2-16,1-1 16,54 1-16,-55-1 15,0-23-15,28 1 16,-27-23-16,0-1 15,-1-22-15,28 46 16,-82-46-16,54 23 16,-26-23-16,80 22 15,-80-22-15,-1 0 16,54 23 0,1-23-16,-54 0 15,26 0-15,1 0 16,53 0-16,29 0 15,-56 0-15,1 0 16,81 0-16,-108 0 16,80 0-16,-25 0 15,52 0-15,-53 0 16,-27 0-16,0 0 16,54 0-16,-55 0 15,1 0-15,0 0 16,80 0-16,-25 0 15,-28 0-15,-1 0 16,28 0-16,-109 0 16,111 0-16,-58-23 15,111-22-15,-137 22 16,2 0-16,-2-22 16,27-1-16,-80 1 15,26 22-15,-55-22 16,28-2-16,-26 3 15,-28 44-15,27-46 16,-1 23-16,-53 1 16,54-25-1,-27 25-15,0-23 16,-27-1-16,26 0 16,0 0-16,-25 2 15,0-24-15,-30 21 16,2 24-16,0-21 15,-1-2-15,0-23 16,-53 24-16,25 0 16,-26-1-16,1 0 15,-28 1-15,0-69 16,-28 23-16,-25-45 16,-2-1-16,1 1 15,-1 45-15,2-23 16,-2 23-16,-54 0 15,-26-23-15,-30-22 16,-25-1-16,-54 0 16,-26 1-16,-111-47 15,82 69-15,27 1 16,-54 0-16,82 21 16,-1 24-16,-54-23 15,54 22-15,-26 1 16,54 0-1,-82-24-15,28 47 16,25-23-16,-26 23 16,-53-24-16,-1 24 15,27-24-15,-81 23 16,108 2-16,-27-2 16,-26 23-16,26-23 15,-1 23-15,-52-21 16,80-2-16,0 23 15,-27 0-15,-54-23 16,81 23-16,0 2 16,-80 21-16,161 0 15,-135 0-15,28 0 16,54 0-16,-55 0 16,26 0-16,2 0 15,-136 21-15,108 2 16,1 0-16,25 0 15,-26 23-15,55-23 16,-1 0-16,28-23 16,-27 22-16,53-22 15,29 22-15,-2-22 16,29 0 0,53 0-16,1 0 15,54 0-15,-28 0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19.21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55E6692-0247-476E-B74D-8E9CC273D6AE}" emma:medium="tactile" emma:mode="ink">
          <msink:context xmlns:msink="http://schemas.microsoft.com/ink/2010/main" type="inkDrawing" rotatedBoundingBox="27182,5482 37919,8892 35725,15802 24988,12392" hotPoints="37232,11787 30566,14340 25057,9801 31723,7248" semanticType="enclosure" shapeName="Ellipse">
            <msink:destinationLink direction="with" ref="{ED03AE83-87C6-4FC9-B119-B71FD83B90C5}"/>
          </msink:context>
        </emma:interpretation>
      </emma:emma>
    </inkml:annotationXML>
    <inkml:trace contextRef="#ctx0" brushRef="#br0">4299 569 0,'-50'-27'15,"-25"0"-15,50 0 16,-73-27-16,24 54 16,49-26-16,-24-1 15,-26 27-15,25 0 16,-24 0-16,0 0 16,-24 27-16,-2-1 15,-24 28-15,1 0 16,0 0-16,-26-1 15,-49 28-15,24 0 16,2-1-16,-27-26 16,27 27-16,-2-29 15,50 2-15,1 0 16,23-1-16,26 1 16,0-27-16,0 54 15,0-54-15,0 26 16,-1 1-1,26 0-15,-25-27 16,-25 26-16,25 1 16,24 0-16,-24 0 15,24 53-15,26-26 16,-26 26-16,1 26 16,0 2-16,-1-1 15,0 27-15,1-26 16,24-1-16,-24 0 15,24 28-15,-24-29 16,24-26-16,0 28 16,1 26-16,24-27 15,0 28-15,0 26 16,0-27-16,0-1 16,0 55-16,0-54 15,24 0-15,1 27 16,0-26-16,-1-29 15,1 1-15,24 1 16,1-1-16,-26-26 16,51 26-16,-50-80 15,24 80-15,1-53 16,24 26 0,-50-26-16,26-2 15,24 2-15,1-1 16,-1 1-16,25 0 15,-1 26-15,27-53 16,-27 26-16,50 1 16,1 0-16,-1-1 15,51-26-15,23 53 16,1-27-16,-1-26 16,75 53-16,-49-26 15,48 0-15,51-1 16,-26-26-16,-23 0 15,-1-1-15,23 1 16,-22-27-16,-1 27 16,49-27-16,25-1 15,-75 1-15,26 0 16,-74-27-16,123 27 16,-74-27-16,-1 0 15,-23 0-15,73 0 16,-98 0-16,-1-27 15,-24 0-15,48-26 16,-72-1 0,-2-27-16,-48 27 15,24-53-15,1 0 16,-76-1-16,1 1 16,-25-28-16,-24 29 15,0-2-15,-50 1 16,49-54-16,-24 53 15,-25-53-15,25 27 16,-25 26-16,0-25 16,24-28-16,-24-1 15,0 1-15,0-27 16,25-27-16,-25 27 16,0 1-16,0-1 15,0-54-15,-25 54 16,1 0-16,-1-26 15,-49-82-15,24 81 16,0 27-16,-24 0 16,0 0-16,0 1 15,-25 53-15,24-27 16,-48-1-16,49 55 16,0 26-16,-51-26 15,27 26-15,-26 27 16,1-25-1,-26-2-15,1 1 16,-51-1-16,-47 0 16,23-26-16,-50 26 15,26-26-15,-99-1 16,49-26-16,24 0 16,-98-1-16,75 2 15,24 26-15,-75-55 16,75 55-16,-24-1 15,-1-26-15,24 80 16,26-26-16,24 26 16,-74 0-16,75 54 15,-1-53-15,-48 53 16,97 0-16,-74 0 16,51 0-16,-26 0 15,50 0-15,0 0 16,49 0-16,-24 26 15,49 1-15,24 0 16,-24-27-16,50 27 16,-1-27-16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55:44.354"/>
    </inkml:context>
    <inkml:brush xml:id="br0">
      <inkml:brushProperty name="width" value="0.16667" units="cm"/>
      <inkml:brushProperty name="height" value="0.16667" units="cm"/>
      <inkml:brushProperty name="fitToCurve" value="1"/>
    </inkml:brush>
  </inkml:definitions>
  <inkml:traceGroup>
    <inkml:annotationXML>
      <emma:emma xmlns:emma="http://www.w3.org/2003/04/emma" version="1.0">
        <emma:interpretation id="{4B53DB4F-9723-4D14-A57F-AA7438861845}" emma:medium="tactile" emma:mode="ink">
          <msink:context xmlns:msink="http://schemas.microsoft.com/ink/2010/main" type="inkDrawing" rotatedBoundingBox="3065,15060 14429,17119 13633,21514 2269,19455" hotPoints="14405,19027 7982,20480 2013,17700 8435,16247" semanticType="enclosure" shapeName="Ellipse">
            <msink:destinationLink direction="with" ref="{0C8EBE51-EE98-4C1B-93E6-F5C32A8C9015}"/>
          </msink:context>
        </emma:interpretation>
      </emma:emma>
    </inkml:annotationXML>
    <inkml:trace contextRef="#ctx0" brushRef="#br0">5386 1184 0,'-68'-47'0,"25"24"16,-47-24-16,-65 1 15,-113-24-15,1 46 16,-66-22 0,-1 46-16,44-23 15,-21 23-15,-1 0 16,-44 0-16,45 23 16,-1 47-16,-44-23 15,22 45-15,45 25 16,22 0-16,45 46 15,66-23-15,22 23 16,67-1-16,1 48 16,21-47-16,45 70 15,0-70-15,0 0 16,22 0-16,67 24 16,0-24-16,23-23 15,21 23-15,134 69 16,-67-92-16,112 46 15,110 47-15,-21-70 16,44-23-16,111 23 16,-43-46-16,-2-24 15,68 0-15,-23 24 16,90-95-16,44 72 16,-66-48-16,43-46 15,-133 0-15,112 0 16,-90 0-1,23 0-15,-68 0 16,-65-69-16,-68-24 16,1-70-16,-112 23 15,-45-1-15,-44 2 16,-22-1-16,-90 24 16,-21 23-16,-45-1 15,0-22-15,0 0 16,-23-24-16,-65 0 15,-23-70-15,-1 24 16,-66-70-16,-67 0 16,-22 22-16,-22-22 15,-157-92-15,23 67 16,-66 2-16,-179-47 16,23 70-16,111 69 15,-289-45-15,88 45 16,-177 47-16,154 48 15,69 45-15,-67 23 16,155 24-16,22 0 16,66 47-16,24 69 15,200 24 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55:52.581"/>
    </inkml:context>
    <inkml:brush xml:id="br0">
      <inkml:brushProperty name="width" value="0.16667" units="cm"/>
      <inkml:brushProperty name="height" value="0.16667" units="cm"/>
      <inkml:brushProperty name="fitToCurve" value="1"/>
    </inkml:brush>
  </inkml:definitions>
  <inkml:traceGroup>
    <inkml:annotationXML>
      <emma:emma xmlns:emma="http://www.w3.org/2003/04/emma" version="1.0">
        <emma:interpretation id="{50E8CF9E-B599-419B-B5A9-977E923B8359}" emma:medium="tactile" emma:mode="ink">
          <msink:context xmlns:msink="http://schemas.microsoft.com/ink/2010/main" type="inkDrawing" rotatedBoundingBox="20499,13407 32811,14141 32547,18574 20234,17840" hotPoints="33159,16080 26292,18032 19514,15791 26381,13839" semanticType="enclosure" shapeName="Ellipse">
            <msink:destinationLink direction="with" ref="{1956CDDA-0C2E-4B00-953B-85FE121B4422}"/>
            <msink:destinationLink direction="to" ref="{695B2A88-1A9C-4196-BC7A-4B3D7E21B73D}"/>
          </msink:context>
        </emma:interpretation>
      </emma:emma>
    </inkml:annotationXML>
    <inkml:trace contextRef="#ctx0" brushRef="#br0">5360 130 0,'-88'-22'0,"0"-21"15,-43 22-15,42-1 16,-20 2 0,-1 20-16,-22 0 15,-21 0-15,-111 0 16,66 0-16,-65 0 15,-44 20-15,-44 23 16,44 22-16,-23-2 16,23 1-16,-44 63 15,88-21-15,22 0 16,-24 43-16,68-43 16,44 22-16,-45 21 15,66-22-15,22 0 16,1 1-16,65 64 15,1-22-15,20 42 16,23 22-16,66 21 16,-22-43-16,43-20 15,2 20-15,20-85 16,-21 22-16,88 21 16,-23-21-16,66 20 15,45-20-15,87 22 16,44-23-16,44-42 15,110 0-15,-23-63 16,2 0 0,174 0-16,-242-43 15,287 0-15,-154 0 16,152 0-16,-130-64 16,22-1-16,-23-41 15,111-21-15,-154-22 16,-1 43-16,-87-21 15,22-1-15,-154 1 16,0-1-16,-21-20 16,-111 42-16,-65-2 15,-45-19-15,-64 21 16,-45 21-16,0-42 16,0 0-16,-45-1 15,-42-42-15,-45-22 16,22 43-16,-22-20 15,0-1-15,1 43 16,21-22-16,-66 0 16,-87-21-16,-22 42 15,-23 22-15,-87 0 16,-197-21-16,21 41 16,-43 44-16,-1 21 15,-175 21 1,-22 0-16,-66 0 15,44 0-15,-109 0 16,20 0-16,45 0 16,88 0-16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56:08.864"/>
    </inkml:context>
    <inkml:brush xml:id="br0">
      <inkml:brushProperty name="width" value="0.16667" units="cm"/>
      <inkml:brushProperty name="height" value="0.16667" units="cm"/>
      <inkml:brushProperty name="fitToCurve" value="1"/>
    </inkml:brush>
  </inkml:definitions>
  <inkml:traceGroup>
    <inkml:annotationXML>
      <emma:emma xmlns:emma="http://www.w3.org/2003/04/emma" version="1.0">
        <emma:interpretation id="{AFCD6688-CC4C-4638-83E6-887FD352884F}" emma:medium="tactile" emma:mode="ink">
          <msink:context xmlns:msink="http://schemas.microsoft.com/ink/2010/main" type="inkDrawing" rotatedBoundingBox="28477,14461 38967,15221 38727,18541 28236,17781" hotPoints="40188,16555 34147,18073 28097,16589 34138,15071" semanticType="enclosure" shapeName="Ellipse"/>
        </emma:interpretation>
      </emma:emma>
    </inkml:annotationXML>
    <inkml:trace contextRef="#ctx0" brushRef="#br0">3566 284 0,'-65'-62'0,"0"31"16,-44 1-16,22-32 15,-22 31-15,0 0 16,1 31-16,20-30 16,-21 30-16,0 0 15,22 0-15,-43 0 16,43 0-16,-22 61 16,-22-30-16,1 61 15,-1 1-15,-22-33 16,-21 33-16,43-1 15,1-30-15,-22 61 16,43-62-16,-43 31 16,43-30-16,-23-1 15,45 1-15,22 29 16,-44-60-16,87 31 16,-21-31-16,-1 30 15,1 1 1,21-1-16,-21 1 15,43 29-15,0-29 16,-22 0-16,0-1 16,22 32-16,-22-64 15,22 33-15,0 30 16,0-61-16,0 62 16,0-32-16,0 32 15,0-2-15,0 2 16,0 0-16,0 29 15,44 1-15,-22 0 16,65 30-16,-22-29 16,-22-1-16,44-32 15,0 32-15,22-61 16,23 30-16,-2 1 16,23-2-16,-1 2 15,65-1-15,-21 0 16,44 0-16,65 0 15,-22 1-15,21-1 16,45 1-16,-109-2 16,151-29-16,-64-32 15,65 32 1,-44-31-16,22-31 16,-43 0-16,88 0 15,-67 0-15,-43 0 16,0 0-16,21 0 15,-65 0-15,-42 0 16,-2 0-16,-43-31 16,-21 0-16,21-30 15,21 30-15,-42-31 16,-22 2-16,21-2 16,-21 31-16,43-30 15,-43-32-15,21 62 16,-22-30-16,-21 30 15,23-30-15,-2 0 16,-21 30-16,-22-31 16,0 1-16,0-1 15,-22 0-15,22 2 16,0-33-16,22 32 16,0-1-16,0-30 15,-21 30-15,-1 2 16,0-33-16,0 1 15,-44-1-15,-21 33 16,0-33 0,-1 1-16,-21 0 15,44-1-15,-22 2 16,-1-33-16,23-60 16,-44 61-16,22 30 15,-22-30-15,0 32 16,0-33-16,0 1 15,-44 1-15,22-1 16,-21 0-16,-22 30 16,-22-29-16,0 30 15,-44-32-15,0 32 16,-43 0-16,-22 0 16,-87-31-16,-22 30 15,-44 64-15,-86-33 16,0 62-16,-23 0 15,2 0-15,-111 0 16,110 0-16,-21 62 16,-46 29-16,88-29 15,22 30-15,1 0 16,-66-30-16,108-1 16,2-30-16,-1-1 15,-45 1 1,133-31-16,-45 31 15,65-31-15,45 31 16,43 0-16,21-31 16,23 30-16,21 1 15,22-31-15,0 31 16,22 31-16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06:23.790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0C8EBE51-EE98-4C1B-93E6-F5C32A8C9015}" emma:medium="tactile" emma:mode="ink">
          <msink:context xmlns:msink="http://schemas.microsoft.com/ink/2010/main" type="inkDrawing" rotatedBoundingBox="8752,16021 9253,12270 10137,12389 9635,16139" semanticType="underline" shapeName="Other">
            <msink:sourceLink direction="with" ref="{4B53DB4F-9723-4D14-A57F-AA7438861845}"/>
          </msink:context>
        </emma:interpretation>
      </emma:emma>
    </inkml:annotationXML>
    <inkml:trace contextRef="#ctx0" brushRef="#br0">378 0 0,'0'28'47,"0"0"-47,0 28 16,17 1-16,-17-2 15,18 29-15,-18 1 16,17-1-16,-17 0 15,0 0-15,17 0 16,-17 29-16,0 27 16,0 0-16,0-27 15,0 27-15,0 0 16,17 0-16,-17 29 16,0 27-1,0 85-15,-34-29 16,-1 57-16,-16-57 15,17 1-15,0-57 16,-17 56-16,17-83 16,0-29-16,17-28 15,-1-55-15,18-1 16,-17-28-16,0-28 31,17 28-31,0 0 31,-17 0-15,0 0-16,17 0 16,-16-28-16,16 28 15,0 0-15,-17-28 16,17 28 0,0-84 109,0 0-110,0-28-15,0-28 16,0 27-16,-18-54 15,18 54-15,0-27 16,0 27-16,0 2 16,0-2-16,0 29 15,0 0-15,0 0 16,0 27 0,0 86 77,0 27-93,0 1 16,0-1-16,18 28 16,-1 0-16,-17-28 15,0 0-15,16-28 16,1 0-16,-17-27 15,0-1-15,0 0 16,17 0-16,-17 28 16,17-28-1,0 0-15,1 0 16,-18 0 0,17-28-1,0 0 16,0-56-31,34 0 16,-17 0-16,0 0 16,-17-1-16,0 1 15,17 0-15,-17 28 16,18-28-16,-1 0 16,17 0-16,-17 0 15,0 28-15,-17-29 16,0 29-16,0 1 15,0-1-15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06:26.566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1956CDDA-0C2E-4B00-953B-85FE121B4422}" emma:medium="tactile" emma:mode="ink">
          <msink:context xmlns:msink="http://schemas.microsoft.com/ink/2010/main" type="inkDrawing" rotatedBoundingBox="12614,9845 21149,13997 20685,14951 12149,10800" semanticType="underline" shapeName="Other">
            <msink:sourceLink direction="with" ref="{50E8CF9E-B599-419B-B5A9-977E923B8359}"/>
          </msink:context>
        </emma:interpretation>
      </emma:emma>
    </inkml:annotationXML>
    <inkml:trace contextRef="#ctx0" brushRef="#br0">0 1 0,'105'28'78,"36"2"-78,16-3 16,19 33-16,17-4 15,35-27-15,18 59 16,-18-2-16,70 29 16,-16-29-16,-20 59 15,-15-29-15,-2 0 16,36 29 0,-36-2-16,-33 31 15,15-29-15,-33-1 16,-2 31-16,-16-60 15,-1 29-15,-34 29 16,-1-28-16,-17-1 16,35 30-16,-36-29 15,1 27-15,1-28 16,-19 1-16,-36-29 16,55 0-16,-54-30 15,-17 1-15,17-29 16,-17 29-16,17-1 15,-18-28-15,18 29 16,18 29-16,0-30 16,0 1-16,-18-29 15,-18 28-15,-17-56 16,1 27-16,-19-57 16,18 28-16,-35 2 15,-35-30 173,-35-58-173,0 1-15,-18-30 16,18 29-16,0-28 16,-1 28-16,19 0 15,-19 0-15,20-29 16,15 29-16,19 58 15,-18-30-15,87 90 94,35 55-78,-34-57-16,17 0 15,-17 0-15,18 28 16,-1-57-16,-17 28 16,16 2-16,-16-31 15,-18 1-15,-17-1 16,-1-28-16,-17-57 125,0-1-109,-17-28-16,-1-59 15,-17 30-15,1 28 16,15 0-16,-15-28 15,16 29-15,-35-32 16,18 33-16,0 27 16,35 30-1,-17-2-15,-1 30 16,36 58 125,-18-30-126,17 60-15,18-1 16,-17 28-16,35-1 15,-36 3-15,1-1 16,16 27-16,1-55 16,-17-2-16,-1-28 15,-17-29-15,18 29 16,-36-58 203,-17-58-204,-34 29-15,-2 1 16,1-31-16,-18 2 16,0 28-16,18-30 15,18 59-15,-18-27 16,-1-3-16,19 30 15,16 0-15,1 0 16,18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5:06.26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C0ADA6-4E9A-493F-BEE0-6E97ED319408}" emma:medium="tactile" emma:mode="ink">
          <msink:context xmlns:msink="http://schemas.microsoft.com/ink/2010/main" type="inkDrawing" rotatedBoundingBox="2196,8030 18398,8173 18395,8549 2192,8406" shapeName="Other">
            <msink:destinationLink direction="with" ref="{0A23F7E5-77F8-498F-8E9C-5DCEDEF039F8}"/>
          </msink:context>
        </emma:interpretation>
      </emma:emma>
    </inkml:annotationXML>
    <inkml:trace contextRef="#ctx0" brushRef="#br0">0 0 0,'23'0'31,"0"0"-15,137 0-16,69 45 16,45 1-16,47 23 15,159-1-15,-45-22 16,68 0-16,115 0 16,-46-23-16,46 0 15,46-23-15,137 0 16,-206 0-16,68 0 15,138 0-15,-69-23 16,46-23-16,-91 0 16,-24 23-16,1-23 15,-92 46-15,0 0 16,115 0-16,-207 0 16,-22 0-16,-69 0 15,-23 0-15,23 23 16,-114 0-16,-47 23 15,1-23-15,-137-23 16,45 23 0,-114-23-16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06:38.632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695B2A88-1A9C-4196-BC7A-4B3D7E21B73D}" emma:medium="tactile" emma:mode="ink">
          <msink:context xmlns:msink="http://schemas.microsoft.com/ink/2010/main" type="inkDrawing" rotatedBoundingBox="9548,6718 23340,5036 23540,6679 9748,8361" semanticType="callout" shapeName="Other">
            <msink:sourceLink direction="to" ref="{50E8CF9E-B599-419B-B5A9-977E923B8359}"/>
            <msink:sourceLink direction="from" ref="{89A9A602-6ED6-42D1-B9E8-9ED8E4402F85}"/>
          </msink:context>
        </emma:interpretation>
      </emma:emma>
    </inkml:annotationXML>
    <inkml:trace contextRef="#ctx0" brushRef="#br0">0 2495 0,'52'0'16,"0"-66"-1,27-1-15,1 1 16,24-34-16,28 0 16,-27 1-16,26 32 15,0-66-15,1 66 16,77-33-16,-25 1 15,79 32-15,0 1 16,52-1-16,1-33 16,-28 33-16,28 1 15,77-34-15,-51 0 16,-28 33-16,-24 1 16,-1 33-16,-53-33 15,27 32-15,-27 1 16,27-34-1,0 67-15,78-33 16,-78 0-16,184-1 16,-80 1-16,131 0 15,-76 33-15,-29-33 16,1 33-16,79-34 16,-79 1-16,-26 0 15,79 33-15,-81-33 16,-50-1-16,26 34 15,-54-33-15,-25 33 16,-27 0-16,-52 0 16,0 0-16,-27 33 15,-51-33-15,24 34 16,-24-1-16,78 33 16,-79-32-16,79 32 15,-53-66-15,1 67 16,-1-34-16,1-33 15,-54 66-15,27-66 16,-52 34-16,-1-34 16,-79 0 218,-77-34-234,-28 1 16,-52-33-16,27-1 15,-27 1-15,1-1 16,-28 1-16,80 32 16,-27-33-16,54 35 15,-2-2-15,80 1 16,-1 33-16,54 0 62,105 0-62,104 33 16,-27-33-16,29 66 16,-2-66-16,26 67 15,80-33-15,-79-1 16,-1 33-16,-79-32 15,1-1-15,-78 0 16,-28-33-16,-51 33 16,-80 1 77,1-1-77,-79-33-16,-28 33 16,28 34-16,-79-67 15,-52 33-15,51 1 16,1-2-16,-26 35 16,26-1-16,78-66 15,-52 67-15,-25-67 16,51 34-1,26-34-15,27 0 16,-26 0-16,105 0 16,0 0-16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2:53.898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89A9A602-6ED6-42D1-B9E8-9ED8E4402F85}" emma:medium="tactile" emma:mode="ink">
          <msink:context xmlns:msink="http://schemas.microsoft.com/ink/2010/main" type="inkDrawing" rotatedBoundingBox="1391,7778 12005,8709 11729,11851 1115,10920" hotPoints="11901,8368 11843,11153 1380,10937 1437,8152" semanticType="enclosure" shapeName="Rectangle">
            <msink:destinationLink direction="from" ref="{695B2A88-1A9C-4196-BC7A-4B3D7E21B73D}"/>
          </msink:context>
        </emma:interpretation>
      </emma:emma>
    </inkml:annotationXML>
    <inkml:trace contextRef="#ctx0" brushRef="#br0">0 0 0,'0'63'62,"0"1"-46,0 15-16,0 16 15,0 32-15,0-16 16,0 0-16,0 0 16,0 16-16,0 0 15,0 16-15,0-1 16,0 17-16,0-32 16,0 0-16,0 0 15,55 32-15,-55-49 16,0-14-16,0-1 15,27-16-15,-27 1 16,0-1-16,28-16 16,-28 1-16,0-16 15,0 15-15,0-47 16,0 15-16,27-14 16,-27-2-16,0 1 15,0 0 1,0 0-16,0 0 15,0 0 1,0 16 0,0-17-16,27 0 15,-27 2-15,0-2 32,27-15 108,54 17-140,110-2 16,28 17-16,26-16 15,82 16-15,54 0 16,-27-32-16,1 15 16,26-15-16,83 16 15,-56-16-15,-26 0 16,53 0-16,-80 0 16,-1 0-16,54 0 15,-53 0-15,-109 0 16,81 0-16,54 0 15,-55-16-15,-26 1 16,28 15-16,26-17 16,-27 2-16,-54 15 15,-1 0-15,28 0 16,-55 0 0,0 0-16,-27 0 15,-1 0-15,-25 0 16,26 0-16,-55 0 15,-26 0-15,-29-17 16,56 17-16,-109 0 16,25 0-16,-52 0 15,-1 0-15,1 0 32,-1 0-17,28 0 1,0 0-16,26 0 15,29 0-15,25 0 16,-53 0-16,28 0 16,-30 0-16,2 0 15,-27 0-15,-28 0 16,-27-15 125,0-17-126,0 1-15,28-18 16,-28 2-16,0 16 15,0-17-15,0 17 16,0-1-16,0-16 16,0 1-16,0-1 15,0-16-15,0 1 16,27-1-16,-27-15 16,28 31-16,-28-15 15,0 0-15,26-17 16,1 17-16,-27-16 15,28 15-15,-28-15 16,27 0-16,-27-1 16,28 1-16,-28-16 15,0 31-15,0-15 16,26-96-16,-26 128 16,0-1-16,0 33 15,0-17-15,0 0 16,0 16-1,0 0-15,0 0 16,0 1 0,0-2 31,-26 17-47,26-32 31,0 17-16,-28-1 1,1 0 0,-1 16-1,1-16-15,1 1 16,-57-2-16,1 2 16,-28-2-16,3 2 15,-84-1-15,27-15 16,1 15-16,-28 0 15,-82-16-15,28 1 16,-27 14-16,-56-14 16,2-1-16,26 0 15,-81 17-15,26-17 16,28 0 0,-26 16-16,-84-16 15,84 0-15,-29-15 16,-1 15-16,-24 1 15,79 14-15,-54 2 16,82-17-16,28 16 16,54 16-16,-82-16 15,28 16-15,27-16 16,27 16-16,-54-15 16,54 15-16,-1-17 15,56 17-15,-27-15 16,53 15-16,-54-16 15,55 16-15,27 0 16,-28 0-16,57 0 16,-2 0-16,27 0 15,-27 0-15,27 0 16,1-16-16,27 16 16,-27 0-16,26 0 15,-27 0-15,28 0 16,0 0-16,0 0 15,0 0-15,-28 0 16,28 0 0,-1 0-16,-27 0 15,-25 0-15,25 0 16,0-16-16,-27 16 16,1 0-16,26 0 15,1 0-15,-1 0 16,1 0-16,26 0 15,-26 0-15,27 0 16,0 0-16,-1 0 16,1 0-1,-1 0-15,1 0 16,-1 0 0,2 0-1,-1 0 1,0 0-1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5:21.58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534298-F31D-4E2C-B973-AC1EAA23E7FA}" emma:medium="tactile" emma:mode="ink">
          <msink:context xmlns:msink="http://schemas.microsoft.com/ink/2010/main" type="inkDrawing" rotatedBoundingBox="1942,3318 12812,3127 12814,3231 1944,3422" shapeName="Other"/>
        </emma:interpretation>
      </emma:emma>
    </inkml:annotationXML>
    <inkml:trace contextRef="#ctx0" brushRef="#br0">0 229 0,'0'-22'16,"23"-1"-1,23 23 1,68-23 0,1 23-16,45 0 15,23 0-15,114 0 16,24 0-16,45 0 15,23 0-15,160 0 16,-91 0-16,45 0 16,115 0-16,-92 0 15,46 0-15,138 0 16,-138-23-16,-23 0 16,-23 0-16,69-23 15,-137 23-15,0 1 16,-24 22-1,-90 0-15,-47 0 16,0 0-16,-159 0 16,-1 0-16,-68 0 15,-24 0-15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39:50.927"/>
    </inkml:context>
    <inkml:brush xml:id="br0">
      <inkml:brushProperty name="width" value="0.58333" units="cm"/>
      <inkml:brushProperty name="height" value="0.58333" units="cm"/>
      <inkml:brushProperty name="fitToCurve" value="1"/>
    </inkml:brush>
  </inkml:definitions>
  <inkml:traceGroup>
    <inkml:annotationXML>
      <emma:emma xmlns:emma="http://www.w3.org/2003/04/emma" version="1.0">
        <emma:interpretation id="{875F7ADB-A0F6-4894-847C-D8650FC033B3}" emma:medium="tactile" emma:mode="ink">
          <msink:context xmlns:msink="http://schemas.microsoft.com/ink/2010/main" type="inkDrawing" rotatedBoundingBox="12446,14302 22026,14097 22060,15720 12481,15924" semanticType="callout" shapeName="Other">
            <msink:sourceLink direction="with" ref="{C89BC76D-F128-456D-8998-EE81661FE605}"/>
          </msink:context>
        </emma:interpretation>
      </emma:emma>
    </inkml:annotationXML>
    <inkml:trace contextRef="#ctx0" brushRef="#br0">73 0 0,'23'0'79,"23"45"-79,23 1 15,-24 23-15,24-23 16,-23-1-16,45 24 15,-22-23-15,0-1 16,22 1-16,1 0 16,-69-23-16,45 0 15,-22 0-15,45 22 16,-45-22 0,0 0-16,46 46 15,-24-23-15,1-1 16,-23-22-1,-1 23-15,-22-46 16,23 23-16,-23 0 16,0-23-16,45 23 15,1-23-15,-23 23 16,45 22-16,-22-45 16,0 23-16,-1 0 15,24 0-15,-23 0 16,-1 0-16,1 0 15,22 0-15,-68-1 16,46 1-16,22 0 16,1 23-16,-1-23 15,70 23-15,-24-1 16,0-22-16,23 0 16,24 0-16,-47 0 15,23-23-15,0 0 16,0 0-16,-22 0 15,45 0-15,-69 0 16,1 0-16,22 0 16,0 0-16,-45 0 15,-1 0-15,24 0 16,-1 0 0,-45-23-16,-1 0 15,1 23-15,0 0 16,-1-23-16,24 0 15,-1 0-15,-22 23 16,45-22-16,24 22 16,-47-23-16,1 0 15,22 0-15,1 0 16,22 0-16,-68 0 16,45 0-16,-23-22 15,1 22-15,22 0 16,-45 0-16,23 0 15,-24 0-15,24 0 16,-24-22-16,1 45 16,-46-23-16,23 0 15,-23 0-15,45 0 16,-22 0-16,0 0 16,45 0-16,1-22 15,-23 45-15,45-23 16,-45 0-16,-1 0 15,24 23-15,-69-23 16,22 23 0,1-23-16,-23 23 15,0-23-15,0 23 16,23 0-16,22-23 16,1 23-16,-23-22 15,22-1-15,24 0 16,-46 0-16,22 23 15,-22-23-15,-46 0 16,23 0-16,0 23 16,0 0-16,-23-23 15,23 23-15,-1 0 16,-22-23-16,23 1 16,0-1-16,0 23 15,-23-23-15,23 0 16,0 23-1,0 0 1,-23-23 0,46 23 15,-46-23-15,22 0-1,1 0 1,-23 1 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39:51.816"/>
    </inkml:context>
    <inkml:brush xml:id="br0">
      <inkml:brushProperty name="width" value="0.58333" units="cm"/>
      <inkml:brushProperty name="height" value="0.58333" units="cm"/>
      <inkml:brushProperty name="fitToCurve" value="1"/>
    </inkml:brush>
  </inkml:definitions>
  <inkml:traceGroup>
    <inkml:annotationXML>
      <emma:emma xmlns:emma="http://www.w3.org/2003/04/emma" version="1.0">
        <emma:interpretation id="{C89BC76D-F128-456D-8998-EE81661FE605}" emma:medium="tactile" emma:mode="ink">
          <msink:context xmlns:msink="http://schemas.microsoft.com/ink/2010/main" type="inkDrawing" rotatedBoundingBox="16153,10182 16169,7161 16239,7162 16222,10183" shapeName="Other">
            <msink:destinationLink direction="with" ref="{875F7ADB-A0F6-4894-847C-D8650FC033B3}"/>
            <msink:destinationLink direction="with" ref="{25DDD953-EF78-4EE8-8FB4-57A8FC26164C}"/>
          </msink:context>
        </emma:interpretation>
      </emma:emma>
    </inkml:annotationXML>
    <inkml:trace contextRef="#ctx0" brushRef="#br0">124 0 0,'0'21'47,"0"107"-47,0-1 16,0 0-16,124 64 15,-124 0-15,0 0 16,0 22-16,0 20 15,0-42-15,0-21 16,0 42-16,-124-63 16,124-1-16,124-20 15,-124-22-15,0 0 16,124-42-16,-124-22 16,0 1-16,-248-22 15,123-21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39:53.453"/>
    </inkml:context>
    <inkml:brush xml:id="br0">
      <inkml:brushProperty name="width" value="0.58333" units="cm"/>
      <inkml:brushProperty name="height" value="0.58333" units="cm"/>
      <inkml:brushProperty name="fitToCurve" value="1"/>
    </inkml:brush>
  </inkml:definitions>
  <inkml:traceGroup>
    <inkml:annotationXML>
      <emma:emma xmlns:emma="http://www.w3.org/2003/04/emma" version="1.0">
        <emma:interpretation id="{25DDD953-EF78-4EE8-8FB4-57A8FC26164C}" emma:medium="tactile" emma:mode="ink">
          <msink:context xmlns:msink="http://schemas.microsoft.com/ink/2010/main" type="inkDrawing" rotatedBoundingBox="19773,7138 19845,10296 19784,10297 19712,7140" semanticType="callout" shapeName="Other">
            <msink:sourceLink direction="with" ref="{C89BC76D-F128-456D-8998-EE81661FE605}"/>
          </msink:context>
        </emma:interpretation>
      </emma:emma>
    </inkml:annotationXML>
    <inkml:trace contextRef="#ctx0" brushRef="#br0">301 0 0,'0'43'62,"0"42"-46,0-22-16,0 1 16,0 63-16,0-21 15,0 0-15,135 22 16,-135-1-16,0-21 15,0 22-15,0-22 16,0 21-16,0-42 16,-135 21-16,0-21 15,135 0-15,-134-21 16,134 20 0,0-20-16,0 0 15,0-43-15,0 0 16,0 0-16,0 1 62,0-1-62,0 0 16,0 22 0,0-22-16,0 21 15,0 1-15,0-1 16,0-21-16,0 22 15,0-1-15,0-20 16,0 20-16,0 0 16,0-20-16,0 20 15,0 1-15,0-22 16,0 0-16,0 0 16,0 0-16,0 1 15,0-1 1,0 0-1,0 0-15,0 22 16,0-22 0,0 0-1,0 0-15,0 1 16,0-1-16,0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08.75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62A4519-20A2-4AD6-9520-87A33172BB1D}" emma:medium="tactile" emma:mode="ink">
          <msink:context xmlns:msink="http://schemas.microsoft.com/ink/2010/main" type="inkDrawing" rotatedBoundingBox="19335,8833 19586,16932 19465,16936 19213,8836" shapeName="Line"/>
        </emma:interpretation>
      </emma:emma>
    </inkml:annotationXML>
    <inkml:trace contextRef="#ctx0" brushRef="#br0">43 0 0,'0'41'47,"0"42"-32,0 40-15,0 22 16,0 20-16,0 0 15,0 2-15,0 18 16,0 42-16,0-61 16,0 20-16,0 0 15,0-21 1,0-21-16,0 22 0,0-42 16,0 21-1,0-63-15,28 22 16,-28-42-16,28 20 15,-28-19-15,0 19 16,0-41-16,0 43 16,27-44-16,-27 22 15,0 1-15,0-23 16,0 44-16,0-22 16,0-1-16,0 22 15,0 0-15,0 0 16,0 20-16,0-20 15,0-1-15,0 22 16,0-22-16,0 1 16,0-1-16,0-20 15,0 21-15,0 0 16,0-21-16,0 41 16,0-20-16,0-42 15,0 42-15,0-21 16,0-1-16,0 2 15,0-2-15,0 2 16,0-22-16,0 21 16,0-42-1,0 22-15,28-1 16,-28 1-16,0-1 16,0-21-16,0 1 15,0 21-15,0-22 16,0 1-16,0 0 15,0 0-15,0-1 16,28 21-16,-28-20 16,0 20-16,0-20 15,0 20-15,0-20 16,0 20-16,26-20 16,-26 41-16,0-41 15,0 20-15,0 0 16,28 1-16,-1-22 15,-27 1 1,0-1 0,0 1-1,0 0 1,0-1 0,0 1-16,0 0 15,0 0 1,0 20-1,0-21-15,0 22 16,0-22-16,28 1 16,-28 0-16,0 0 15,0 0-15,0 19 16,0 2-16,0-1 16,0 1-16,0-21 15,0-2-15,0 23 16,0-21-16,0 0 15,0-1-15,0 1 16,0 0 15,0-1-15,28 1-16,-28-1 16,0 1-1,0 0 1,0 0-1,0-1-15,0 1 16,0 0 0,0-1-16,0 1 15,0-1 1,0 1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16.6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A23F7E5-77F8-498F-8E9C-5DCEDEF039F8}" emma:medium="tactile" emma:mode="ink">
          <msink:context xmlns:msink="http://schemas.microsoft.com/ink/2010/main" type="inkDrawing" rotatedBoundingBox="1438,9077 1796,16517 1641,16524 1283,9084" semanticType="callout" shapeName="Other">
            <msink:sourceLink direction="with" ref="{36C0ADA6-4E9A-493F-BEE0-6E97ED319408}"/>
            <msink:sourceLink direction="with" ref="{AFB1FA44-B9DE-4411-9D5A-D9B783778219}"/>
          </msink:context>
        </emma:interpretation>
      </emma:emma>
    </inkml:annotationXML>
    <inkml:trace contextRef="#ctx0" brushRef="#br0">0 0 0,'0'46'79,"0"0"-79,0 0 15,0-1-15,0 24 16,0 23-16,0-24 15,23 47-15,-23-1 16,0-22 0,0-24-16,0 24 15,23-1-15,0 1 16,-23-24-16,23 24 16,0-23-16,-23-24 15,23 47-15,-23-46 16,23 22-16,-23-22 15,0 23-15,0-24 16,22 24-16,-22 0 16,0-1-16,0 24 15,23-1-15,-23 1 16,23 0-16,-23 22 16,23-45-16,-23 45 15,0 23-15,0-22 16,23-1-16,-23 1 15,0 45-15,23-23 16,-23-23-16,0 1 16,0-24-16,0 24 15,0-1-15,0-45 16,0 22-16,0 24 16,0-1-16,0 24 15,23-24-15,-23 0 16,0 1-1,0-1-15,0 1 16,0-24-16,0 24 16,0-24-16,0 1 15,0-1-15,0 1 16,0-24-16,0 24 16,0-1-16,0-22 15,0 0-15,0-1 16,0 24-16,0-1 15,0-22-15,23 23 16,-23-1-16,0-22 16,0-1-16,0 1 15,23 0-15,-23-1 16,0-22-16,0 0 16,0 0-16,0-1 15,0 24-15,0-23 16,0 0-16,0-1 15,0 1-15,0 0 16,0-23-16,22 23 16,-22-24-16,23 1 15,-23 0 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19.1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57BCE9A-089F-4561-BD68-9C943467019E}" emma:medium="tactile" emma:mode="ink">
          <msink:context xmlns:msink="http://schemas.microsoft.com/ink/2010/main" type="inkDrawing" rotatedBoundingBox="37985,8877 38276,17228 38167,17231 37876,8881" semanticType="callout" shapeName="Other">
            <msink:sourceLink direction="with" ref="{AFB1FA44-B9DE-4411-9D5A-D9B783778219}"/>
          </msink:context>
        </emma:interpretation>
      </emma:emma>
    </inkml:annotationXML>
    <inkml:trace contextRef="#ctx0" brushRef="#br0">24 0 0,'0'20'78,"0"0"-78,0 41 16,0-22-16,0 1 16,-10 20-16,10 1 15,0-2-15,0 22 16,0-2-16,0-18 16,-11-1-16,11 19 15,0-18-15,0-2 16,0 22-16,0-2 15,0 2-15,0 18 16,0-18-16,0 18 16,0 22-16,0-21 15,11 40-15,-11 20 16,10-40-16,-10 40 16,0-40-16,11 20 15,-11-39 1,0-2-16,0 21 15,0-19-15,0-2 16,10 2-16,-10-2 16,0 1-16,0 1 15,0-2-15,11 2 16,-11-1-16,0 19 16,0-18-16,10 19 15,-10 20-15,11-40 16,-11 20-16,11 0 15,-11 20-15,10-40 16,-10 0-16,11 20 16,-11 0-16,0-20 15,0 0-15,0-20 16,0 20-16,0-20 16,0-20-16,0 0 15,0 0-15,0 21 16,0-2-16,11-19 15,-11-19-15,0-2 16,0 21-16,0-19 16,0-21-1,0-1 17,0 1-32,0 0 15,0 0 1,0 0-16,0 0 15,0 21-15,0-21 0,0-1 16,0 21 0,0-20-16,0 0 15,0 1-15,0 19 16,0-21-16,0 21 16,0-20-16,0 21 15,0-21-15,0 20 16,0-21-1,0 1 17,0 0-17,0 0 1,0 1-16,0-1 16,0 20-1,0-21 1,0 21-16,0 1 15,0-1-15,0 0 16,0-21-16,0 21 16,0-19-16,0 19 0,0-20 15,0 0 1,0 0 0,0-1-16,0 1 15,0 1 1,0-1-16,0 0 15,0 0 1,0 0 31,0 0-31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22.32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FB1FA44-B9DE-4411-9D5A-D9B783778219}" emma:medium="tactile" emma:mode="ink">
          <msink:context xmlns:msink="http://schemas.microsoft.com/ink/2010/main" type="inkDrawing" rotatedBoundingBox="1530,11029 37774,10401 37780,10698 1535,11325" shapeName="Other">
            <msink:destinationLink direction="with" ref="{057BCE9A-089F-4561-BD68-9C943467019E}"/>
            <msink:destinationLink direction="with" ref="{0A23F7E5-77F8-498F-8E9C-5DCEDEF039F8}"/>
          </msink:context>
        </emma:interpretation>
      </emma:emma>
    </inkml:annotationXML>
    <inkml:trace contextRef="#ctx0" brushRef="#br0">0 521 0,'23'0'46,"23"0"-46,23 0 16,45 0-16,69 0 16,23 0-16,-23 0 15,46 0-15,91 0 16,-114 0-16,46 0 16,22 23-16,24-23 15,-46 0-15,22 0 16,-22 0-16,91 0 15,-68 23-15,-1-23 16,24 23-16,45-23 16,-114 0-16,114 0 15,-45 0-15,45 0 16,-91 0-16,-1 0 16,24 0-16,-46 0 15,68 0 1,-68 0-16,0 0 15,0 0-15,45 0 16,-91 0-16,23-23 16,0 23-16,-23 0 15,69 0-15,-23 0 16,0-23-16,68 23 16,-45 0-16,0 0 15,22 0-15,24 0 16,-24 0-16,-22 0 15,0 0-15,22-23 16,24 23-16,-24 0 16,1-23-16,22 23 15,24-23-15,-70 0 16,24 0-16,-23 23 16,68-22-16,-22-1 15,-24 0-15,1 0 16,-1 23-16,47-23 15,-47 23-15,70 0 16,22 0-16,-69 0 16,1 0-16,-1-23 15,46 23-15,-22-23 16,-24 0 0,46 0-16,-22 23 15,-1-22-15,1 22 16,68-23-16,-69 23 15,0 0-15,24-23 16,-70 23-16,1-23 16,-46 0-16,68 0 15,-91 23-15,114-23 16,-68 23-16,68-23 16,-68 23-16,0 0 15,22 0-15,-22 0 16,46 0-16,-70 0 15,-22 0-15,0 0 16,92 0-16,-115 0 16,23 0-16,0 0 15,-46 0-15,92 0 16,-46 0-16,68 0 16,-45 0-16,-23 0 15,23 0-15,45 0 16,-22 23-16,-23-23 15,-23 0-15,68 0 16,-68 0 0,23 0-16,0 0 15,0 0-15,-23 0 16,23 0-16,-23 0 16,91 0-16,-91 0 15,23 0-15,-46 0 16,0 0-16,23 0 15,23 0-15,-23 0 16,-46 0-16,46 0 16,0 0-16,-23 0 15,-23 0-15,0 0 16,23 0-16,-45 0 16,-1 0-16,0 0 15,23 0-15,-45 0 16,-47 0-16,24 0 15,68 0-15,-91 0 16,-1 0-16,-45 0 16,0 0 31,0 0-32,0 0 1,0 0-16,0 0 15,0 0-15,0 0 16,-1 0 0,1 0-16,0 0 15,46 0-15,-23 0 16,45 0-16,1 0 16,-1 0-16,1 0 15,-24 0-15,-22 0 16,-23 0-16,0 0 31,0 0-15,0 0-1,0 0-15,-1 0 16,1 0-16,0 0 16,0 0-16,0 0 15,0 0 1,0 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51:50.6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1EE08690-B590-4BFA-9569-7C425BD03EAB}" emma:medium="tactile" emma:mode="ink">
          <msink:context xmlns:msink="http://schemas.microsoft.com/ink/2010/main" type="inkDrawing" rotatedBoundingBox="1478,8820 37535,8286 37542,8752 1485,9286" shapeName="Other"/>
        </emma:interpretation>
      </emma:emma>
    </inkml:annotationXML>
    <inkml:trace contextRef="#ctx0" brushRef="#br0">0 299 0,'56'0'47,"83"28"-47,57 0 16,55-28-16,140 28 15,-1 0-15,169-28 16,-29 0-16,84 0 15,223 0-15,-55 0 16,27 0-16,-27-28 16,55 0-16,-27 0 15,-29 28 1,1 0-16,-56 0 16,-29 0-16,-138 0 15,-141 0-15,-55 0 16,-56 0-16,-111 0 15,-113 0-15,1 0 266,84 56-266,-29-56 0,56 28 16,1-1-1,-1 1-15,-27-28 16,-1 0-16,1 0 16,27 28-16,-27-28 15,-57 0-15,57 0 16,-57 0-16,57 28 15,-57-28-15,57 0 16,-56 0-16,-1 0 16,1 0-16,-1 0 15,-27 0-15,28 0 16,-84 0-16,28 0 16,27 0-16,-27 0 15,-28-28-15,0 0 16,84 28-16,27 0 15,-27 0-15,55 0 16,1 0-16,-29 0 16,-27-28-16,55 1 15,-27 27-15,0-56 16,27 56-16,56 0 16,-83-28-16,27 28 15,29-28 1,55 28-16,-56 0 0,57 0 15,-57 0 1,0 0-16,29 0 16,27-28-16,-56 28 15,-27 0-15,27 0 16,-83-56-16,55 56 16,-27-28-16,-1 0 15,57 28-15,-1-28 16,28 0-16,-27 28 15,-29 0-15,29-27 16,27-1-16,-28 28 16,-55 0-16,27 0 15,29 0-15,-29 0 16,57 0-16,55 0 16,-56 0-16,56 0 15,28 0-15,-28 0 16,0 0-16,-27 0 15,82 0-15,-82 0 16,83 0-16,-56 0 16,-28 0-16,0 0 15,56 0-15,-28 0 16,28 0 0,-28 0-16,56 0 0,-83 0 15,-1 0 1,-28 0-16,0 0 15,1 0-15,27 0 16,-56 0-16,29 0 16,-29 0-16,-28 0 15,1 0-15,-28 0 16,83 0-16,-28 0 16,56 0-16,-83 0 15,55 0-15,-27 0 16,-29-28-16,28 28 15,-111 0-15,84 0 16,-29 0-16,1 0 16,-1 0-16,29 0 15,-29 0-15,1 0 16,-28 0-16,139 0 16,-112 0-16,57 28 15,27 0-15,-28-28 16,-27 27-16,-1 1 15,-83-28 1,28 0-16,-56 0 16,-1 0-16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51:53.2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62C9A30-D253-41EA-941E-728897996A2E}" emma:medium="tactile" emma:mode="ink">
          <msink:context xmlns:msink="http://schemas.microsoft.com/ink/2010/main" type="inkDrawing" rotatedBoundingBox="1785,16291 38071,16152 38072,16385 1786,16524" shapeName="Other"/>
        </emma:interpretation>
      </emma:emma>
    </inkml:annotationXML>
    <inkml:trace contextRef="#ctx0" brushRef="#br0">0 375 0,'28'0'47,"28"-56"-32,83 56-15,-55-28 16,28 0-16,27 0 16,57 28-16,27 0 15,28 0-15,28 0 16,84 0-16,-56 0 16,84 0-16,0 0 15,55 0-15,1 0 16,27 0-16,-55 0 15,28-28-15,-1 0 16,-27 28-16,-28 0 16,-28 0-16,-29 0 15,29 0-15,-56-28 16,-55 0-16,27 28 16,28 0-16,-56 0 15,-84 0-15,140 0 16,-55 0-16,27 0 15,-28 0-15,84 0 16,-28 0-16,-56 0 16,140 0-16,-112 0 15,84 0-15,-28-28 16,56 28 0,-84 0-16,28 0 15,0 0-15,-28 0 16,83 0-16,-83 0 15,0 0-15,0 0 16,84 0-16,-84 0 16,28 0-16,-28 0 15,-28 0-15,56 0 16,-56 0-16,28 0 16,-55 0-16,-1 0 15,0 0-15,28 0 16,28 0-16,-28 0 15,0 0-15,28 0 16,28 0-16,-28 0 16,-27 0-16,55 0 15,-84 0-15,56 0 16,-28 0-16,28 0 16,-56 0-16,28 0 15,0 0-15,56 0 16,-56 0-16,-27 0 15,-57 0-15,140 0 16,-84 0 0,28 0-16,0 0 15,84 0-15,-84 0 16,-27 0-16,-1 0 16,56 0-16,-56 0 15,-28 0-15,29 0 16,27 0-16,-28 0 15,-56 0-15,29 0 16,-1 0-16,-28 0 16,-27 0-16,-1 0 15,-27 0-15,-29 0 16,29 0-16,0 0 16,-29 0-16,1 0 15,83 0-15,-55 0 16,27 0-16,57 0 15,-29 0-15,28 0 16,-27 0-16,55 0 16,-28 0-16,0 0 15,29 0-15,-29 0 16,-28 0-16,1 0 16,27 0-16,-28 0 15,-27 0 1,27 0-16,56 0 15,-83 0-15,27 0 16,-55 0-16,-1 0 16,-27 0-16,28 0 15,-29 0-15,-27 0 16,0 0-16,55 0 16,-111 0-16,28 0 15,-28 0-15,0 0 16,0 0 46,28 0-46,27 0-16,29 0 16,-56 0-16,55 0 15,-55 0-15,28 0 16,-28 0-16,0 0 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02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108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87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868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5370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4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62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831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374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925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20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476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1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6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24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664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53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6458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182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320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218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568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00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9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301D3A-13EF-426D-846E-C922127FDEF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6.xml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0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5.emf"/><Relationship Id="rId4" Type="http://schemas.openxmlformats.org/officeDocument/2006/relationships/image" Target="../media/image120.emf"/><Relationship Id="rId9" Type="http://schemas.openxmlformats.org/officeDocument/2006/relationships/customXml" Target="../ink/ink13.xml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emf"/><Relationship Id="rId5" Type="http://schemas.openxmlformats.org/officeDocument/2006/relationships/customXml" Target="../ink/ink22.xml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customXml" Target="../ink/ink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customXml" Target="../ink/ink30.xml"/><Relationship Id="rId18" Type="http://schemas.openxmlformats.org/officeDocument/2006/relationships/image" Target="../media/image34.emf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1.emf"/><Relationship Id="rId17" Type="http://schemas.openxmlformats.org/officeDocument/2006/relationships/customXml" Target="../ink/ink3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emf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customXml" Target="../ink/ink28.xml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naschool.org/library/obshestvo/istoriya-islama/islamskaya-revolyuciya" TargetMode="External"/><Relationship Id="rId2" Type="http://schemas.openxmlformats.org/officeDocument/2006/relationships/hyperlink" Target="https://bigenc.ru/c/islamskaia-revoliutsiia-v-irane-1979-afef01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ru.wikipedia.org/wiki/%D0%98%D1%81%D0%BB%D0%B0%D0%BC%D1%81%D0%BA%D0%B0%D1%8F_%D1%80%D0%B5%D0%B2%D0%BE%D0%BB%D1%8E%D1%86%D0%B8%D1%8F" TargetMode="External"/><Relationship Id="rId4" Type="http://schemas.openxmlformats.org/officeDocument/2006/relationships/hyperlink" Target="https://book.ivran.ru/f/revolyuciya--proshlo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5.xml"/><Relationship Id="rId5" Type="http://schemas.openxmlformats.org/officeDocument/2006/relationships/image" Target="../media/image36.emf"/><Relationship Id="rId4" Type="http://schemas.openxmlformats.org/officeDocument/2006/relationships/customXml" Target="../ink/ink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Исламская революция в </a:t>
            </a:r>
            <a:r>
              <a:rPr lang="ru-RU" dirty="0"/>
              <a:t>И</a:t>
            </a:r>
            <a:r>
              <a:rPr lang="ru-RU" dirty="0" smtClean="0"/>
              <a:t>ране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cap="none" dirty="0" smtClean="0">
                <a:latin typeface="+mj-lt"/>
              </a:rPr>
              <a:t>Выполнил студент</a:t>
            </a:r>
            <a:br>
              <a:rPr lang="ru-RU" cap="none" dirty="0" smtClean="0">
                <a:latin typeface="+mj-lt"/>
              </a:rPr>
            </a:br>
            <a:r>
              <a:rPr lang="ru-RU" cap="none" dirty="0" smtClean="0">
                <a:latin typeface="+mj-lt"/>
              </a:rPr>
              <a:t>гр. ИКПИ-44</a:t>
            </a:r>
            <a:br>
              <a:rPr lang="ru-RU" cap="none" dirty="0" smtClean="0">
                <a:latin typeface="+mj-lt"/>
              </a:rPr>
            </a:br>
            <a:r>
              <a:rPr lang="ru-RU" cap="none" dirty="0" smtClean="0">
                <a:latin typeface="+mj-lt"/>
              </a:rPr>
              <a:t>Костров Дмитрий</a:t>
            </a:r>
            <a:endParaRPr lang="ru-RU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86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34252"/>
            <a:ext cx="7556421" cy="837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 smtClean="0">
                <a:latin typeface="+mj-lt"/>
              </a:rPr>
              <a:t>Введение</a:t>
            </a:r>
            <a:endParaRPr lang="en-US" sz="44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531697"/>
            <a:ext cx="7556421" cy="787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Исламская революция 1979 года – радикальный переворот, заменивший светскую монархию на теократическую республику.</a:t>
            </a:r>
            <a:endParaRPr lang="en-US" sz="20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89" y="3995497"/>
            <a:ext cx="7556421" cy="787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 err="1" smtClean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Причины</a:t>
            </a:r>
            <a:r>
              <a:rPr lang="en-US" sz="2000" dirty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: протест против шаха, западного влияния, социального неравенства.</a:t>
            </a:r>
            <a:endParaRPr lang="en-US" sz="200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5236633"/>
            <a:ext cx="7556421" cy="787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 err="1" smtClean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Результат</a:t>
            </a:r>
            <a:r>
              <a:rPr lang="en-US" sz="2000" dirty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: власть аятоллы Хомейни, изоляция от США, новый курс Ирана.</a:t>
            </a:r>
            <a:endParaRPr lang="en-US" sz="2000" dirty="0">
              <a:latin typeface="+mj-lt"/>
            </a:endParaRPr>
          </a:p>
        </p:txBody>
      </p:sp>
      <p:pic>
        <p:nvPicPr>
          <p:cNvPr id="1034" name="Picture 10" descr="https://eu-central.storage.cloudconvert.com/tasks/08178029-fc03-47e9-84cd-d480894cfb8e/%D0%B8%D0%B7%D0%BE%D0%B1%D1%80%D0%B0%D0%B6%D0%B5%D0%BD%D0%B8%D0%B5_2025-05-18_230212817.png?X-Amz-Algorithm=AWS4-HMAC-SHA256&amp;X-Amz-Content-Sha256=UNSIGNED-PAYLOAD&amp;X-Amz-Credential=cloudconvert-production%2F20250518%2Ffra%2Fs3%2Faws4_request&amp;X-Amz-Date=20250518T200230Z&amp;X-Amz-Expires=86400&amp;X-Amz-Signature=837b3e136d32af36713798da4d2b98f5c56a31b1e98a4bd595efe992e3a0cf6a&amp;X-Amz-SignedHeaders=host&amp;response-content-disposition=inline%3B%20filename%3D%22%3F%3F%3F%3F%3F%3F%3F%3F%3F%3F%3F_2025-05-18_230212817.png%22%3B%20filename%2A%3DUTF-8%27%27%25D0%25B8%25D0%25B7%25D0%25BE%25D0%25B1%25D1%2580%25D0%25B0%25D0%25B6%25D0%25B5%25D0%25BD%25D0%25B8%25D0%25B5_2025-05-18_230212817.png&amp;response-content-type=image%2Fpng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900"/>
            <a:ext cx="6011599" cy="45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" name="Рукописный ввод 1023"/>
              <p14:cNvContentPartPr/>
              <p14:nvPr/>
            </p14:nvContentPartPr>
            <p14:xfrm>
              <a:off x="6277294" y="4161328"/>
              <a:ext cx="1079280" cy="50760"/>
            </p14:xfrm>
          </p:contentPart>
        </mc:Choice>
        <mc:Fallback xmlns="">
          <p:pic>
            <p:nvPicPr>
              <p:cNvPr id="1024" name="Рукописный ввод 10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7174" y="4041448"/>
                <a:ext cx="11995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7" name="Рукописный ввод 1026"/>
              <p14:cNvContentPartPr/>
              <p14:nvPr/>
            </p14:nvContentPartPr>
            <p14:xfrm>
              <a:off x="6277294" y="5395768"/>
              <a:ext cx="1112400" cy="43560"/>
            </p14:xfrm>
          </p:contentPart>
        </mc:Choice>
        <mc:Fallback xmlns="">
          <p:pic>
            <p:nvPicPr>
              <p:cNvPr id="1027" name="Рукописный ввод 10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7174" y="5275888"/>
                <a:ext cx="1232640" cy="28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9918"/>
            <a:ext cx="65490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Исторический контекст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5673"/>
            <a:ext cx="54486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Иран при шахе Пехлеви (1941–1979):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56817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Модернизация («Белая революция») + репрессии (САВАК).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4941213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Зависимость от США, рост коррупции.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548544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Опора на армию и элиты, игнорирование бедности.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599521" y="3475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Роль духовенства: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056817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Аятолла Хомейни – символ сопротивления (изгнан в 1964 г.).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599521" y="4941213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Мечети – центры антишахской агитации.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Рукописный ввод 38"/>
              <p14:cNvContentPartPr/>
              <p14:nvPr/>
            </p14:nvContentPartPr>
            <p14:xfrm>
              <a:off x="790894" y="2891608"/>
              <a:ext cx="5832720" cy="16668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454" y="2881168"/>
                <a:ext cx="5853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Рукописный ввод 63"/>
              <p14:cNvContentPartPr/>
              <p14:nvPr/>
            </p14:nvContentPartPr>
            <p14:xfrm>
              <a:off x="6947973" y="3179968"/>
              <a:ext cx="115537" cy="2633799"/>
            </p14:xfrm>
          </p:contentPart>
        </mc:Choice>
        <mc:Fallback xmlns="">
          <p:pic>
            <p:nvPicPr>
              <p:cNvPr id="64" name="Рукописный ввод 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2856" y="3164848"/>
                <a:ext cx="145771" cy="2664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Рукописный ввод 68"/>
              <p14:cNvContentPartPr/>
              <p14:nvPr/>
            </p14:nvContentPartPr>
            <p14:xfrm>
              <a:off x="469414" y="3270328"/>
              <a:ext cx="148680" cy="2677680"/>
            </p14:xfrm>
          </p:contentPart>
        </mc:Choice>
        <mc:Fallback xmlns="">
          <p:pic>
            <p:nvPicPr>
              <p:cNvPr id="69" name="Рукописный ввод 6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294" y="3255208"/>
                <a:ext cx="178920" cy="27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Рукописный ввод 70"/>
              <p14:cNvContentPartPr/>
              <p14:nvPr/>
            </p14:nvContentPartPr>
            <p14:xfrm>
              <a:off x="13655854" y="3196168"/>
              <a:ext cx="45719" cy="2629442"/>
            </p14:xfrm>
          </p:contentPart>
        </mc:Choice>
        <mc:Fallback xmlns="">
          <p:pic>
            <p:nvPicPr>
              <p:cNvPr id="71" name="Рукописный ввод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40734" y="3181048"/>
                <a:ext cx="75958" cy="2659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3" name="Рукописный ввод 72"/>
              <p14:cNvContentPartPr/>
              <p14:nvPr/>
            </p14:nvContentPartPr>
            <p14:xfrm>
              <a:off x="551854" y="3807808"/>
              <a:ext cx="13049280" cy="212040"/>
            </p14:xfrm>
          </p:contentPart>
        </mc:Choice>
        <mc:Fallback xmlns="">
          <p:pic>
            <p:nvPicPr>
              <p:cNvPr id="73" name="Рукописный ввод 7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6734" y="3792688"/>
                <a:ext cx="13079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ый ввод 12"/>
              <p14:cNvContentPartPr/>
              <p14:nvPr/>
            </p14:nvContentPartPr>
            <p14:xfrm>
              <a:off x="532586" y="3067687"/>
              <a:ext cx="12982680" cy="180360"/>
            </p14:xfrm>
          </p:contentPart>
        </mc:Choice>
        <mc:Fallback xmlns="">
          <p:pic>
            <p:nvPicPr>
              <p:cNvPr id="13" name="Рукописный ввод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186" y="3053287"/>
                <a:ext cx="130114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Рукописный ввод 14"/>
              <p14:cNvContentPartPr/>
              <p14:nvPr/>
            </p14:nvContentPartPr>
            <p14:xfrm>
              <a:off x="643106" y="5813767"/>
              <a:ext cx="13063320" cy="135360"/>
            </p14:xfrm>
          </p:contentPart>
        </mc:Choice>
        <mc:Fallback xmlns="">
          <p:pic>
            <p:nvPicPr>
              <p:cNvPr id="15" name="Рукописный ввод 1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8706" y="5799367"/>
                <a:ext cx="13092120" cy="16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0110"/>
            <a:ext cx="59952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Причины революции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5088255" y="22693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Экономика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5088255" y="2759750"/>
            <a:ext cx="523458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Нефтяные деньги у элит, инфляция, безработица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5895261" y="35821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Политика</a:t>
            </a:r>
            <a:endParaRPr lang="en-US" sz="2400" dirty="0"/>
          </a:p>
        </p:txBody>
      </p:sp>
      <p:sp>
        <p:nvSpPr>
          <p:cNvPr id="11" name="Text 5"/>
          <p:cNvSpPr/>
          <p:nvPr/>
        </p:nvSpPr>
        <p:spPr>
          <a:xfrm>
            <a:off x="5895261" y="4072532"/>
            <a:ext cx="39347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Диктатура, пытки, запрет оппозиции</a:t>
            </a:r>
            <a:endParaRPr lang="en-US" sz="2200" dirty="0"/>
          </a:p>
        </p:txBody>
      </p:sp>
      <p:sp>
        <p:nvSpPr>
          <p:cNvPr id="15" name="Text 7"/>
          <p:cNvSpPr/>
          <p:nvPr/>
        </p:nvSpPr>
        <p:spPr>
          <a:xfrm>
            <a:off x="6866572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Культура</a:t>
            </a:r>
            <a:endParaRPr lang="en-US" sz="2400" dirty="0"/>
          </a:p>
        </p:txBody>
      </p:sp>
      <p:sp>
        <p:nvSpPr>
          <p:cNvPr id="16" name="Text 8"/>
          <p:cNvSpPr/>
          <p:nvPr/>
        </p:nvSpPr>
        <p:spPr>
          <a:xfrm>
            <a:off x="6866572" y="5441513"/>
            <a:ext cx="627757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Протест против вестернизации (например, права женщин)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23490" y="62919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Религия</a:t>
            </a:r>
            <a:endParaRPr lang="en-US" sz="2400" dirty="0"/>
          </a:p>
        </p:txBody>
      </p:sp>
      <p:sp>
        <p:nvSpPr>
          <p:cNvPr id="21" name="Text 11"/>
          <p:cNvSpPr/>
          <p:nvPr/>
        </p:nvSpPr>
        <p:spPr>
          <a:xfrm>
            <a:off x="7923490" y="6782395"/>
            <a:ext cx="4197072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Шиитские лидеры против секуляризма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Рукописный ввод 28"/>
              <p14:cNvContentPartPr/>
              <p14:nvPr/>
            </p14:nvContentPartPr>
            <p14:xfrm>
              <a:off x="1407352" y="2535885"/>
              <a:ext cx="3201120" cy="321840"/>
            </p14:xfrm>
          </p:contentPart>
        </mc:Choice>
        <mc:Fallback xmlns="">
          <p:pic>
            <p:nvPicPr>
              <p:cNvPr id="29" name="Рукописный ввод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2232" y="2520765"/>
                <a:ext cx="3231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Рукописный ввод 34"/>
              <p14:cNvContentPartPr/>
              <p14:nvPr/>
            </p14:nvContentPartPr>
            <p14:xfrm>
              <a:off x="1400152" y="3907485"/>
              <a:ext cx="4172400" cy="279000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5032" y="3892365"/>
                <a:ext cx="4202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Рукописный ввод 37"/>
              <p14:cNvContentPartPr/>
              <p14:nvPr/>
            </p14:nvContentPartPr>
            <p14:xfrm>
              <a:off x="1321672" y="5265045"/>
              <a:ext cx="5150880" cy="178920"/>
            </p14:xfrm>
          </p:contentPart>
        </mc:Choice>
        <mc:Fallback xmlns="">
          <p:pic>
            <p:nvPicPr>
              <p:cNvPr id="38" name="Рукописный ввод 3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6552" y="5249925"/>
                <a:ext cx="5181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Рукописный ввод 39"/>
              <p14:cNvContentPartPr/>
              <p14:nvPr/>
            </p14:nvContentPartPr>
            <p14:xfrm>
              <a:off x="1392952" y="6636645"/>
              <a:ext cx="5872680" cy="25740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7832" y="6621525"/>
                <a:ext cx="59029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Рукописный ввод 44"/>
              <p14:cNvContentPartPr/>
              <p14:nvPr/>
            </p14:nvContentPartPr>
            <p14:xfrm>
              <a:off x="1326712" y="1892925"/>
              <a:ext cx="104040" cy="483696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11592" y="1877805"/>
                <a:ext cx="134280" cy="48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Рукописный ввод 46"/>
              <p14:cNvContentPartPr/>
              <p14:nvPr/>
            </p14:nvContentPartPr>
            <p14:xfrm>
              <a:off x="774334" y="1532248"/>
              <a:ext cx="5099760" cy="70560"/>
            </p14:xfrm>
          </p:contentPart>
        </mc:Choice>
        <mc:Fallback xmlns="">
          <p:pic>
            <p:nvPicPr>
              <p:cNvPr id="47" name="Рукописный ввод 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3894" y="1521808"/>
                <a:ext cx="5120640" cy="9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60308"/>
            <a:ext cx="8333184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Основные события (1978–1979)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7162800" y="16397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758684" y="16713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Январь 1978</a:t>
            </a:r>
            <a:endParaRPr lang="en-US" sz="2400" b="1" dirty="0"/>
          </a:p>
        </p:txBody>
      </p:sp>
      <p:sp>
        <p:nvSpPr>
          <p:cNvPr id="8" name="Text 6"/>
          <p:cNvSpPr/>
          <p:nvPr/>
        </p:nvSpPr>
        <p:spPr>
          <a:xfrm>
            <a:off x="711279" y="2110859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Первые </a:t>
            </a:r>
            <a:r>
              <a:rPr lang="en-US" sz="2200" dirty="0" err="1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массовые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протесты</a:t>
            </a:r>
            <a: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(расстрелы демонстрантов)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8331279" y="28905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Сентябрь 1978</a:t>
            </a:r>
            <a:endParaRPr lang="en-US" sz="2400" b="1" dirty="0"/>
          </a:p>
        </p:txBody>
      </p:sp>
      <p:sp>
        <p:nvSpPr>
          <p:cNvPr id="13" name="Text 11"/>
          <p:cNvSpPr/>
          <p:nvPr/>
        </p:nvSpPr>
        <p:spPr>
          <a:xfrm>
            <a:off x="8331279" y="3330059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Военное положение, но протесты растут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3758684" y="3941564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Январь 1979</a:t>
            </a:r>
            <a:endParaRPr lang="en-US" sz="2400" b="1" dirty="0"/>
          </a:p>
        </p:txBody>
      </p:sp>
      <p:sp>
        <p:nvSpPr>
          <p:cNvPr id="18" name="Text 16"/>
          <p:cNvSpPr/>
          <p:nvPr/>
        </p:nvSpPr>
        <p:spPr>
          <a:xfrm>
            <a:off x="711279" y="4381024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Шах бежит, </a:t>
            </a:r>
            <a:r>
              <a:rPr lang="en-US" sz="2200" dirty="0" err="1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временное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</a:br>
            <a:r>
              <a:rPr lang="en-US" sz="2200" dirty="0" err="1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правительство</a:t>
            </a:r>
            <a:r>
              <a:rPr lang="en-US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падает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331279" y="499252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Февраль 1979</a:t>
            </a:r>
            <a:endParaRPr lang="en-US" sz="2400" b="1" dirty="0"/>
          </a:p>
        </p:txBody>
      </p:sp>
      <p:sp>
        <p:nvSpPr>
          <p:cNvPr id="23" name="Text 21"/>
          <p:cNvSpPr/>
          <p:nvPr/>
        </p:nvSpPr>
        <p:spPr>
          <a:xfrm>
            <a:off x="8331279" y="5431988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Хомейни возвращается – победа революции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3758684" y="604349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Апрель 1979</a:t>
            </a:r>
            <a:endParaRPr lang="en-US" sz="2400" b="1" dirty="0"/>
          </a:p>
        </p:txBody>
      </p:sp>
      <p:sp>
        <p:nvSpPr>
          <p:cNvPr id="28" name="Text 26"/>
          <p:cNvSpPr/>
          <p:nvPr/>
        </p:nvSpPr>
        <p:spPr>
          <a:xfrm>
            <a:off x="711279" y="6482953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Референдум → Исламская Республика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Рукописный ввод 33"/>
              <p14:cNvContentPartPr/>
              <p14:nvPr/>
            </p14:nvContentPartPr>
            <p14:xfrm>
              <a:off x="6464992" y="1949805"/>
              <a:ext cx="1397520" cy="1260360"/>
            </p14:xfrm>
          </p:contentPart>
        </mc:Choice>
        <mc:Fallback xmlns="">
          <p:pic>
            <p:nvPicPr>
              <p:cNvPr id="34" name="Рукописный ввод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872" y="1934685"/>
                <a:ext cx="1427760" cy="12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Рукописный ввод 35"/>
              <p14:cNvContentPartPr/>
              <p14:nvPr/>
            </p14:nvContentPartPr>
            <p14:xfrm>
              <a:off x="6557872" y="3243285"/>
              <a:ext cx="1393560" cy="1186200"/>
            </p14:xfrm>
          </p:contentPart>
        </mc:Choice>
        <mc:Fallback xmlns="">
          <p:pic>
            <p:nvPicPr>
              <p:cNvPr id="36" name="Рукописный ввод 3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2752" y="3228165"/>
                <a:ext cx="142380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/>
              <p14:cNvContentPartPr/>
              <p14:nvPr/>
            </p14:nvContentPartPr>
            <p14:xfrm>
              <a:off x="6557872" y="4450725"/>
              <a:ext cx="1536480" cy="97884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2752" y="4435605"/>
                <a:ext cx="15667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Рукописный ввод 50"/>
              <p14:cNvContentPartPr/>
              <p14:nvPr/>
            </p14:nvContentPartPr>
            <p14:xfrm>
              <a:off x="6431152" y="5329125"/>
              <a:ext cx="1684440" cy="1050480"/>
            </p14:xfrm>
          </p:contentPart>
        </mc:Choice>
        <mc:Fallback xmlns="">
          <p:pic>
            <p:nvPicPr>
              <p:cNvPr id="51" name="Рукописный ввод 5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6032" y="5314005"/>
                <a:ext cx="171468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Рукописный ввод 51"/>
              <p14:cNvContentPartPr/>
              <p14:nvPr/>
            </p14:nvContentPartPr>
            <p14:xfrm>
              <a:off x="642574" y="1076848"/>
              <a:ext cx="6961320" cy="7056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2134" y="1066408"/>
                <a:ext cx="6982200" cy="9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87221" y="669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Последствия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956786" y="3018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Внутри Ирана: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956786" y="3509011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Власть духовенства (велаят-е факих).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56786" y="4325422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Запрет западной культуры, новые законы шариата.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906239" y="2864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Международные:</a:t>
            </a:r>
            <a:endParaRPr lang="en-US" sz="2400" b="1" dirty="0"/>
          </a:p>
        </p:txBody>
      </p:sp>
      <p:sp>
        <p:nvSpPr>
          <p:cNvPr id="10" name="Text 7"/>
          <p:cNvSpPr/>
          <p:nvPr/>
        </p:nvSpPr>
        <p:spPr>
          <a:xfrm>
            <a:off x="9906239" y="3355062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Разрыв с США (захват посольства, санкции).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9906239" y="4171473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Война с Ираком (1980–1988).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5278755" y="57014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Влияние на мир:</a:t>
            </a:r>
            <a:endParaRPr lang="en-US" sz="2400" b="1" dirty="0"/>
          </a:p>
        </p:txBody>
      </p:sp>
      <p:sp>
        <p:nvSpPr>
          <p:cNvPr id="14" name="Text 11"/>
          <p:cNvSpPr/>
          <p:nvPr/>
        </p:nvSpPr>
        <p:spPr>
          <a:xfrm>
            <a:off x="5278755" y="6191846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Пример для исламистов (Хезболла, Хамас).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Рукописный ввод 15"/>
              <p14:cNvContentPartPr/>
              <p14:nvPr/>
            </p14:nvContentPartPr>
            <p14:xfrm>
              <a:off x="4362814" y="1351168"/>
              <a:ext cx="4945943" cy="3792600"/>
            </p14:xfrm>
          </p:contentPart>
        </mc:Choice>
        <mc:Fallback xmlns="">
          <p:pic>
            <p:nvPicPr>
              <p:cNvPr id="16" name="Рукописный ввод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7693" y="1340728"/>
                <a:ext cx="4976185" cy="38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Рукописный ввод 34"/>
              <p14:cNvContentPartPr/>
              <p14:nvPr/>
            </p14:nvContentPartPr>
            <p14:xfrm>
              <a:off x="393453" y="2305887"/>
              <a:ext cx="4047917" cy="3749869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013" y="2295448"/>
                <a:ext cx="4068797" cy="3770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/>
              <p14:cNvContentPartPr/>
              <p14:nvPr/>
            </p14:nvContentPartPr>
            <p14:xfrm>
              <a:off x="4803813" y="5143768"/>
              <a:ext cx="6721645" cy="178236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3366" y="5133260"/>
                <a:ext cx="6742540" cy="1803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Рукописный ввод 40"/>
              <p14:cNvContentPartPr/>
              <p14:nvPr/>
            </p14:nvContentPartPr>
            <p14:xfrm>
              <a:off x="9308757" y="2305888"/>
              <a:ext cx="4015357" cy="3129852"/>
            </p14:xfrm>
          </p:contentPart>
        </mc:Choice>
        <mc:Fallback xmlns="">
          <p:pic>
            <p:nvPicPr>
              <p:cNvPr id="41" name="Рукописный ввод 4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8317" y="2295448"/>
                <a:ext cx="4036237" cy="315073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832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1530906" y="6151802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Уничтожила светский режим, создала теократию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35547" y="5120981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Сделала Иран из союзника США – их противником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123903" y="1685002"/>
            <a:ext cx="311362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Показала силу религиозного протеста в XX веке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4" name="Рукописный ввод 63"/>
              <p14:cNvContentPartPr/>
              <p14:nvPr/>
            </p14:nvContentPartPr>
            <p14:xfrm>
              <a:off x="604473" y="5548338"/>
              <a:ext cx="4610621" cy="1997974"/>
            </p14:xfrm>
          </p:contentPart>
        </mc:Choice>
        <mc:Fallback xmlns="">
          <p:pic>
            <p:nvPicPr>
              <p:cNvPr id="64" name="Рукописный ввод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592" y="5518458"/>
                <a:ext cx="4670382" cy="2057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0" name="Рукописный ввод 69"/>
              <p14:cNvContentPartPr/>
              <p14:nvPr/>
            </p14:nvContentPartPr>
            <p14:xfrm>
              <a:off x="7331388" y="4803112"/>
              <a:ext cx="4906137" cy="1725906"/>
            </p14:xfrm>
          </p:contentPart>
        </mc:Choice>
        <mc:Fallback xmlns="">
          <p:pic>
            <p:nvPicPr>
              <p:cNvPr id="70" name="Рукописный ввод 6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1508" y="4773237"/>
                <a:ext cx="4965898" cy="1785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8" name="Рукописный ввод 77"/>
              <p14:cNvContentPartPr/>
              <p14:nvPr/>
            </p14:nvContentPartPr>
            <p14:xfrm>
              <a:off x="8443985" y="1287448"/>
              <a:ext cx="4165582" cy="1807444"/>
            </p14:xfrm>
          </p:contentPart>
        </mc:Choice>
        <mc:Fallback xmlns="">
          <p:pic>
            <p:nvPicPr>
              <p:cNvPr id="78" name="Рукописный ввод 7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4102" y="1257564"/>
                <a:ext cx="4225347" cy="1867212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04475" y="3171978"/>
            <a:ext cx="410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Исламская </a:t>
            </a:r>
            <a:r>
              <a:rPr lang="ru-RU" sz="2800" b="1" dirty="0" smtClean="0"/>
              <a:t>революция</a:t>
            </a:r>
            <a:endParaRPr lang="ru-RU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2" name="Рукописный ввод 121"/>
              <p14:cNvContentPartPr/>
              <p14:nvPr/>
            </p14:nvContentPartPr>
            <p14:xfrm>
              <a:off x="3275762" y="3995728"/>
              <a:ext cx="233851" cy="1656748"/>
            </p14:xfrm>
          </p:contentPart>
        </mc:Choice>
        <mc:Fallback>
          <p:pic>
            <p:nvPicPr>
              <p:cNvPr id="122" name="Рукописный ввод 1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7296" y="3967288"/>
                <a:ext cx="290782" cy="171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4" name="Рукописный ввод 123"/>
              <p14:cNvContentPartPr/>
              <p14:nvPr/>
            </p14:nvContentPartPr>
            <p14:xfrm>
              <a:off x="5034454" y="3499945"/>
              <a:ext cx="2407377" cy="1716873"/>
            </p14:xfrm>
          </p:contentPart>
        </mc:Choice>
        <mc:Fallback>
          <p:pic>
            <p:nvPicPr>
              <p:cNvPr id="124" name="Рукописный ввод 1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6013" y="3471504"/>
                <a:ext cx="2464258" cy="177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8" name="Рукописный ввод 127"/>
              <p14:cNvContentPartPr/>
              <p14:nvPr/>
            </p14:nvContentPartPr>
            <p14:xfrm>
              <a:off x="2732690" y="1968928"/>
              <a:ext cx="5711295" cy="898862"/>
            </p14:xfrm>
          </p:contentPart>
        </mc:Choice>
        <mc:Fallback>
          <p:pic>
            <p:nvPicPr>
              <p:cNvPr id="128" name="Рукописный ввод 1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4251" y="1940478"/>
                <a:ext cx="5768174" cy="955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9" name="Рукописный ввод 128"/>
              <p14:cNvContentPartPr/>
              <p14:nvPr/>
            </p14:nvContentPartPr>
            <p14:xfrm>
              <a:off x="494253" y="2840458"/>
              <a:ext cx="4540202" cy="1155270"/>
            </p14:xfrm>
          </p:contentPart>
        </mc:Choice>
        <mc:Fallback>
          <p:pic>
            <p:nvPicPr>
              <p:cNvPr id="129" name="Рукописный ввод 1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5811" y="2812017"/>
                <a:ext cx="4597085" cy="1212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Рукописный ввод 132"/>
              <p14:cNvContentPartPr/>
              <p14:nvPr/>
            </p14:nvContentPartPr>
            <p14:xfrm>
              <a:off x="700174" y="1136608"/>
              <a:ext cx="3913200" cy="82800"/>
            </p14:xfrm>
          </p:contentPart>
        </mc:Choice>
        <mc:Fallback xmlns="">
          <p:pic>
            <p:nvPicPr>
              <p:cNvPr id="133" name="Рукописный ввод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9734" y="1126168"/>
                <a:ext cx="3934080" cy="10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cap="none" dirty="0" smtClean="0"/>
              <a:t>Большая Российская Энциклопедия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«Исламская Революция В Иране (1979)»</a:t>
            </a:r>
            <a:r>
              <a:rPr lang="ru-RU" cap="none" dirty="0" smtClean="0"/>
              <a:t> // </a:t>
            </a:r>
            <a:r>
              <a:rPr lang="ru-RU" cap="none" dirty="0" smtClean="0">
                <a:hlinkClick r:id="rId2"/>
              </a:rPr>
              <a:t>Https://Bigenc.Ru/C/Islamskaia-revoliutsiia-v-irane-1979-afef01</a:t>
            </a:r>
            <a:r>
              <a:rPr lang="ru-RU" cap="none" dirty="0" smtClean="0"/>
              <a:t> — Дата Обращения 18.05.25</a:t>
            </a:r>
          </a:p>
          <a:p>
            <a:r>
              <a:rPr lang="ru-RU" b="1" cap="none" dirty="0" smtClean="0"/>
              <a:t>Медина (Образовательный Портал Об Исламе)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«Исламская Революция»</a:t>
            </a:r>
            <a:r>
              <a:rPr lang="ru-RU" cap="none" dirty="0" smtClean="0"/>
              <a:t> // </a:t>
            </a:r>
            <a:r>
              <a:rPr lang="ru-RU" cap="none" dirty="0" smtClean="0">
                <a:hlinkClick r:id="rId3"/>
              </a:rPr>
              <a:t>Https://Medinaschool.Org/Library/Obshestvo/Istoriya-islama/Islamskaya-revolyuciya</a:t>
            </a:r>
            <a:r>
              <a:rPr lang="ru-RU" cap="none" dirty="0" smtClean="0"/>
              <a:t> — Дата Обращения 18.05.25</a:t>
            </a:r>
          </a:p>
          <a:p>
            <a:r>
              <a:rPr lang="ru-RU" b="1" cap="none" dirty="0" smtClean="0"/>
              <a:t>ИВ РАН (Институт Востоковедения РАН)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«Революция: Прошлое И Настоящее»</a:t>
            </a:r>
            <a:r>
              <a:rPr lang="ru-RU" cap="none" dirty="0" smtClean="0"/>
              <a:t> (Сборник Статей) // </a:t>
            </a:r>
            <a:r>
              <a:rPr lang="ru-RU" cap="none" dirty="0" smtClean="0">
                <a:hlinkClick r:id="rId4"/>
              </a:rPr>
              <a:t>Https://Book.Ivran.Ru/F/Revolyuciya--proshloe.Pdf</a:t>
            </a:r>
            <a:r>
              <a:rPr lang="ru-RU" cap="none" dirty="0" smtClean="0"/>
              <a:t> — Дата Обращения 18.05.25</a:t>
            </a:r>
          </a:p>
          <a:p>
            <a:r>
              <a:rPr lang="ru-RU" b="1" cap="none" dirty="0" smtClean="0"/>
              <a:t>Википедия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«Исламская Революция»</a:t>
            </a:r>
            <a:r>
              <a:rPr lang="ru-RU" cap="none" dirty="0" smtClean="0"/>
              <a:t> // </a:t>
            </a:r>
            <a:r>
              <a:rPr lang="ru-RU" cap="none" dirty="0" smtClean="0">
                <a:hlinkClick r:id="rId5"/>
              </a:rPr>
              <a:t>Https://Ru.Wikipedia.Org/Wiki/Исламская_революция</a:t>
            </a:r>
            <a:r>
              <a:rPr lang="ru-RU" cap="none" dirty="0" smtClean="0"/>
              <a:t> — Дата Обращения 18.05.25</a:t>
            </a:r>
          </a:p>
          <a:p>
            <a:endParaRPr lang="ru-RU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096528" y="1548714"/>
            <a:ext cx="1243659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Список литературы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960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Рукописный ввод 25"/>
              <p14:cNvContentPartPr/>
              <p14:nvPr/>
            </p14:nvContentPartPr>
            <p14:xfrm>
              <a:off x="5189708" y="5997305"/>
              <a:ext cx="3452040" cy="547560"/>
            </p14:xfrm>
          </p:contentPart>
        </mc:Choice>
        <mc:Fallback xmlns="">
          <p:pic>
            <p:nvPicPr>
              <p:cNvPr id="26" name="Рукописный ввод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4588" y="5892185"/>
                <a:ext cx="366228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Рукописный ввод 27"/>
              <p14:cNvContentPartPr/>
              <p14:nvPr/>
            </p14:nvContentPartPr>
            <p14:xfrm flipH="1">
              <a:off x="6549427" y="3505785"/>
              <a:ext cx="134781" cy="1009040"/>
            </p14:xfrm>
          </p:contentPart>
        </mc:Choice>
        <mc:Fallback xmlns="">
          <p:pic>
            <p:nvPicPr>
              <p:cNvPr id="28" name="Рукописный ввод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444197" y="3400669"/>
                <a:ext cx="345241" cy="1219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Рукописный ввод 29"/>
              <p14:cNvContentPartPr/>
              <p14:nvPr/>
            </p14:nvContentPartPr>
            <p14:xfrm flipH="1">
              <a:off x="7845068" y="3501081"/>
              <a:ext cx="170348" cy="1054784"/>
            </p14:xfrm>
          </p:contentPart>
        </mc:Choice>
        <mc:Fallback xmlns="">
          <p:pic>
            <p:nvPicPr>
              <p:cNvPr id="30" name="Рукописный ввод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740128" y="3395963"/>
                <a:ext cx="380228" cy="1265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9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89</TotalTime>
  <Words>268</Words>
  <Application>Microsoft Office PowerPoint</Application>
  <PresentationFormat>Произвольный</PresentationFormat>
  <Paragraphs>60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Wingdings 2</vt:lpstr>
      <vt:lpstr>Roboto</vt:lpstr>
      <vt:lpstr>Times New Roman</vt:lpstr>
      <vt:lpstr>Calisto MT</vt:lpstr>
      <vt:lpstr>Trebuchet MS</vt:lpstr>
      <vt:lpstr>Host Grotesk Medium</vt:lpstr>
      <vt:lpstr>Сланец</vt:lpstr>
      <vt:lpstr>Исламская революция в Иране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Костров</cp:lastModifiedBy>
  <cp:revision>14</cp:revision>
  <dcterms:created xsi:type="dcterms:W3CDTF">2025-05-18T19:24:21Z</dcterms:created>
  <dcterms:modified xsi:type="dcterms:W3CDTF">2025-05-18T20:58:12Z</dcterms:modified>
</cp:coreProperties>
</file>