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Костров" initials="ДК" lastIdx="1" clrIdx="0">
    <p:extLst>
      <p:ext uri="{19B8F6BF-5375-455C-9EA6-DF929625EA0E}">
        <p15:presenceInfo xmlns:p15="http://schemas.microsoft.com/office/powerpoint/2012/main" userId="74b32e7bf1a5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33" autoAdjust="0"/>
  </p:normalViewPr>
  <p:slideViewPr>
    <p:cSldViewPr snapToGrid="0">
      <p:cViewPr varScale="1">
        <p:scale>
          <a:sx n="77" d="100"/>
          <a:sy n="77" d="100"/>
        </p:scale>
        <p:origin x="96" y="2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7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4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6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75000"/>
              </a:schemeClr>
            </a:gs>
            <a:gs pos="66000">
              <a:schemeClr val="accent6">
                <a:lumMod val="60000"/>
                <a:lumOff val="40000"/>
              </a:schemeClr>
            </a:gs>
            <a:gs pos="33000">
              <a:schemeClr val="accent6">
                <a:lumMod val="40000"/>
                <a:lumOff val="6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5AFF-86AB-4303-A3CB-8F415CC46D0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6644-3589-479E-8C8B-C44527179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5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6448" y="1122363"/>
            <a:ext cx="9399104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motherland - Cheboksary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88960" y="3662998"/>
            <a:ext cx="3556001" cy="266668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erformed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Kostrov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Dmitrii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bachelor, faculty of Software engineering.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 Elena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Petrovna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of Pedagogical Sciences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6304" y="85448"/>
            <a:ext cx="747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Bonch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Bruevich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Saint Petersburg State University of Telecommunications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9530" y="6329680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St. Petersburg,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7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3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motherland – Cheboksary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 Patroness Monument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Victory Park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Cheboksary International Airport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 museum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elder of the Chuvash oak forests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6847" y="1825625"/>
            <a:ext cx="108069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9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 Patroness Monument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920" y="2147609"/>
            <a:ext cx="4884277" cy="208879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opened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9 May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Sculptor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Vladimir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Nagornov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615680" y="1690688"/>
            <a:ext cx="2738120" cy="4722733"/>
            <a:chOff x="8615680" y="1690688"/>
            <a:chExt cx="2738120" cy="4722733"/>
          </a:xfrm>
        </p:grpSpPr>
        <p:pic>
          <p:nvPicPr>
            <p:cNvPr id="1026" name="Picture 2" descr="The Monument by nigh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680" y="1690688"/>
              <a:ext cx="2738120" cy="410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615680" y="5797868"/>
              <a:ext cx="273812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Monument by night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ru-RU" dirty="0"/>
            </a:p>
          </p:txBody>
        </p:sp>
      </p:grpSp>
      <p:pic>
        <p:nvPicPr>
          <p:cNvPr id="1034" name="Picture 10" descr="https://upload.wikimedia.org/wikipedia/commons/thumb/6/6e/Tsjeboksary-golfen.jpg/300px-Tsjeboksary-golf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69" y="3252050"/>
            <a:ext cx="3393628" cy="254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47569" y="5797271"/>
            <a:ext cx="3393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monument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afar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5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Victory Park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1334"/>
            <a:ext cx="4993640" cy="464372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 of Military Glory with the Eternal Flame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 to the soldiers who died in Chechnya.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John the Warrior.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 to the liquidators of the Chernobyl accident.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 to soldiers who died in Afghanistan.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Fountain and the Alley of Heroes.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Museum of Military Equipment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5984240" y="1690688"/>
            <a:ext cx="5954395" cy="4554372"/>
            <a:chOff x="5984240" y="1690688"/>
            <a:chExt cx="5954395" cy="4554372"/>
          </a:xfrm>
        </p:grpSpPr>
        <p:pic>
          <p:nvPicPr>
            <p:cNvPr id="2052" name="Picture 4" descr="Picture backgrou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240" y="1690688"/>
              <a:ext cx="5954395" cy="3969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84240" y="5660285"/>
              <a:ext cx="595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Victory Park</a:t>
              </a:r>
              <a:b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1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Cheboksary International Airport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625397"/>
              </p:ext>
            </p:extLst>
          </p:nvPr>
        </p:nvGraphicFramePr>
        <p:xfrm>
          <a:off x="838200" y="1690688"/>
          <a:ext cx="3363610" cy="44050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1805">
                  <a:extLst>
                    <a:ext uri="{9D8B030D-6E8A-4147-A177-3AD203B41FA5}">
                      <a16:colId xmlns:a16="http://schemas.microsoft.com/office/drawing/2014/main" val="3692118112"/>
                    </a:ext>
                  </a:extLst>
                </a:gridCol>
                <a:gridCol w="1681805">
                  <a:extLst>
                    <a:ext uri="{9D8B030D-6E8A-4147-A177-3AD203B41FA5}">
                      <a16:colId xmlns:a16="http://schemas.microsoft.com/office/drawing/2014/main" val="920385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740081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Aeroflot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Moscow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–Sheremetyevo</a:t>
                      </a: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17148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Azimuth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Mineralnye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Vody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Surgut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73148"/>
                  </a:ext>
                </a:extLst>
              </a:tr>
              <a:tr h="827555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Seasonal: </a:t>
                      </a: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Kaliningrad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(begins 1 May 2025)</a:t>
                      </a: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51182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Nordwind Airlines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95286"/>
                  </a:ext>
                </a:extLst>
              </a:tr>
              <a:tr h="1067813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Pobeda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Moscow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–Sheremetyevo, </a:t>
                      </a: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 Petersburg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Seasonal: </a:t>
                      </a:r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66574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UVT Aero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Nizhnevartovsk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Seasonal: 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Surgut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391" marR="53391" marT="53391" marB="5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0532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095762"/>
            <a:ext cx="336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Airlines and destinations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753617" y="1690688"/>
            <a:ext cx="7048989" cy="4492247"/>
            <a:chOff x="4753617" y="1690688"/>
            <a:chExt cx="7048989" cy="4492247"/>
          </a:xfrm>
        </p:grpSpPr>
        <p:pic>
          <p:nvPicPr>
            <p:cNvPr id="3077" name="Picture 5" descr="Picture backgrou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617" y="1690688"/>
              <a:ext cx="7048989" cy="390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753618" y="5598160"/>
              <a:ext cx="7048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Cheboksary International Airport</a:t>
              </a:r>
              <a:b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54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Beer museum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in 1997.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Renovated in 2005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514985" y="2871154"/>
            <a:ext cx="4943474" cy="3634203"/>
            <a:chOff x="514985" y="2871154"/>
            <a:chExt cx="4943474" cy="3634203"/>
          </a:xfrm>
        </p:grpSpPr>
        <p:pic>
          <p:nvPicPr>
            <p:cNvPr id="4102" name="Picture 6" descr="https://static.tildacdn.com/tild3630-3433-4332-b130-323334616435/Qpi23CY-GbM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86" y="2871154"/>
              <a:ext cx="4943473" cy="329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4985" y="6166803"/>
              <a:ext cx="4943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Degustation set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656486" y="1690688"/>
            <a:ext cx="6020528" cy="3605946"/>
            <a:chOff x="5656486" y="1690688"/>
            <a:chExt cx="6020528" cy="3605946"/>
          </a:xfrm>
        </p:grpSpPr>
        <p:pic>
          <p:nvPicPr>
            <p:cNvPr id="4098" name="Picture 2" descr="https://static.tildacdn.com/tild6661-3535-4730-a534-333465666464/a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486" y="1690688"/>
              <a:ext cx="6020528" cy="3267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656486" y="4958080"/>
              <a:ext cx="6020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Chuvash Hall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33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elder of the Chuvash oak forests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born in 1651.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opened in 1996.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trunk diameter is 182 cm.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Circumference — 570 cm.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is 26 meters.</a:t>
            </a:r>
          </a:p>
          <a:p>
            <a:endParaRPr lang="en-US" dirty="0" smtClean="0"/>
          </a:p>
        </p:txBody>
      </p:sp>
      <p:grpSp>
        <p:nvGrpSpPr>
          <p:cNvPr id="8" name="Группа 7"/>
          <p:cNvGrpSpPr/>
          <p:nvPr/>
        </p:nvGrpSpPr>
        <p:grpSpPr>
          <a:xfrm>
            <a:off x="7188200" y="1477002"/>
            <a:ext cx="3524972" cy="5038515"/>
            <a:chOff x="7188200" y="1477002"/>
            <a:chExt cx="3524972" cy="5038515"/>
          </a:xfrm>
        </p:grpSpPr>
        <p:sp>
          <p:nvSpPr>
            <p:cNvPr id="6" name="TextBox 5"/>
            <p:cNvSpPr txBox="1"/>
            <p:nvPr/>
          </p:nvSpPr>
          <p:spPr>
            <a:xfrm>
              <a:off x="7188200" y="6176963"/>
              <a:ext cx="3524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Oak in 2024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201" y="1477002"/>
              <a:ext cx="3524971" cy="469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927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213</Words>
  <Application>Microsoft Office PowerPoint</Application>
  <PresentationFormat>Широкоэкранный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My motherland - Cheboksary</vt:lpstr>
      <vt:lpstr>Contents</vt:lpstr>
      <vt:lpstr>Mother Patroness Monument</vt:lpstr>
      <vt:lpstr>Victory Park</vt:lpstr>
      <vt:lpstr>Cheboksary International Airport </vt:lpstr>
      <vt:lpstr>Beer museum</vt:lpstr>
      <vt:lpstr>The elder of the Chuvash oak 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motherland - Cheboksary</dc:title>
  <dc:creator>Дмитрий Костров</dc:creator>
  <cp:lastModifiedBy>Дмитрий Костров</cp:lastModifiedBy>
  <cp:revision>13</cp:revision>
  <dcterms:created xsi:type="dcterms:W3CDTF">2024-10-03T06:47:25Z</dcterms:created>
  <dcterms:modified xsi:type="dcterms:W3CDTF">2024-10-03T08:34:50Z</dcterms:modified>
</cp:coreProperties>
</file>