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4" r:id="rId8"/>
    <p:sldId id="275" r:id="rId9"/>
    <p:sldId id="262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08" autoAdjust="0"/>
  </p:normalViewPr>
  <p:slideViewPr>
    <p:cSldViewPr snapToGrid="0">
      <p:cViewPr varScale="1">
        <p:scale>
          <a:sx n="97" d="100"/>
          <a:sy n="97" d="100"/>
        </p:scale>
        <p:origin x="9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AEE4345-6707-40C5-596C-B0DA23DA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631311"/>
            <a:ext cx="4941770" cy="39666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53351"/>
            <a:ext cx="6696074" cy="365125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bg-BG"/>
              <a:t>Щракнете върху иконата, за да добавите графика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martArt Placeholder 6">
            <a:extLst>
              <a:ext uri="{FF2B5EF4-FFF2-40B4-BE49-F238E27FC236}">
                <a16:creationId xmlns:a16="http://schemas.microsoft.com/office/drawing/2014/main" id="{F96A1147-BBF0-6437-57F1-BED5DFBF290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134708" y="886968"/>
            <a:ext cx="6240428" cy="5266944"/>
          </a:xfrm>
        </p:spPr>
        <p:txBody>
          <a:bodyPr/>
          <a:lstStyle/>
          <a:p>
            <a:r>
              <a:rPr lang="bg-BG"/>
              <a:t>Щракнете върху иконата, за да добавите графика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83878"/>
            <a:ext cx="3924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883878"/>
            <a:ext cx="3943627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3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946" t="20241" r="-640" b="12256"/>
          <a:stretch/>
        </p:blipFill>
        <p:spPr>
          <a:xfrm rot="10800000">
            <a:off x="7416800" y="0"/>
            <a:ext cx="47751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27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0427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427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16900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6900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72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946" t="20241" r="-640" b="12256"/>
          <a:stretch/>
        </p:blipFill>
        <p:spPr>
          <a:xfrm rot="10800000">
            <a:off x="7416800" y="0"/>
            <a:ext cx="47751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27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427" y="2883878"/>
            <a:ext cx="3924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6900" y="2883878"/>
            <a:ext cx="3943627" cy="29485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8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D1EBCB2-CB7D-C29F-E059-C0F4F2ECA9AD}"/>
              </a:ext>
            </a:extLst>
          </p:cNvPr>
          <p:cNvSpPr/>
          <p:nvPr userDrawn="1"/>
        </p:nvSpPr>
        <p:spPr>
          <a:xfrm rot="10800000" flipV="1">
            <a:off x="0" y="582930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6AAA3BD-66E5-58EA-51CD-D8A71D8FC683}"/>
              </a:ext>
            </a:extLst>
          </p:cNvPr>
          <p:cNvSpPr/>
          <p:nvPr userDrawn="1"/>
        </p:nvSpPr>
        <p:spPr>
          <a:xfrm flipV="1">
            <a:off x="0" y="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116E87-B2C5-2911-467C-A4F6547A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3"/>
          </p:cNvCxnSpPr>
          <p:nvPr userDrawn="1"/>
        </p:nvCxnSpPr>
        <p:spPr>
          <a:xfrm flipH="1">
            <a:off x="0" y="-39998"/>
            <a:ext cx="12192000" cy="6898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CDF3886-B71B-5B25-45E4-B1EC6FFA7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570" y="1211214"/>
            <a:ext cx="10434230" cy="88710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49838"/>
            <a:ext cx="5067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700567"/>
            <a:ext cx="5067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2749838"/>
            <a:ext cx="5067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1" y="3700567"/>
            <a:ext cx="5067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26122-0BFD-CA45-8405-F235FD83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V="1">
            <a:off x="9520237" y="4094211"/>
            <a:ext cx="2238376" cy="3105150"/>
            <a:chOff x="0" y="0"/>
            <a:chExt cx="2238376" cy="31051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CCC07C-E8D5-2E81-90DE-A47FDCD9D6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AB0CB4-26E1-8A9A-A424-D5EC198A8AE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7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91403"/>
            <a:ext cx="3208683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208682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D1EBCB2-CB7D-C29F-E059-C0F4F2ECA9AD}"/>
              </a:ext>
            </a:extLst>
          </p:cNvPr>
          <p:cNvSpPr/>
          <p:nvPr userDrawn="1"/>
        </p:nvSpPr>
        <p:spPr>
          <a:xfrm rot="10800000" flipV="1">
            <a:off x="0" y="582930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6AAA3BD-66E5-58EA-51CD-D8A71D8FC683}"/>
              </a:ext>
            </a:extLst>
          </p:cNvPr>
          <p:cNvSpPr/>
          <p:nvPr userDrawn="1"/>
        </p:nvSpPr>
        <p:spPr>
          <a:xfrm flipV="1">
            <a:off x="0" y="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116E87-B2C5-2911-467C-A4F6547A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3"/>
          </p:cNvCxnSpPr>
          <p:nvPr userDrawn="1"/>
        </p:nvCxnSpPr>
        <p:spPr>
          <a:xfrm flipH="1">
            <a:off x="0" y="-39998"/>
            <a:ext cx="12192000" cy="6898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CDF3886-B71B-5B25-45E4-B1EC6FFA7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570" y="1211214"/>
            <a:ext cx="10434230" cy="88710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49839"/>
            <a:ext cx="5067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1" y="2749839"/>
            <a:ext cx="5067300" cy="29485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26122-0BFD-CA45-8405-F235FD83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V="1">
            <a:off x="9520237" y="4094211"/>
            <a:ext cx="2238376" cy="3105150"/>
            <a:chOff x="0" y="0"/>
            <a:chExt cx="2238376" cy="31051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CCC07C-E8D5-2E81-90DE-A47FDCD9D6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AB0CB4-26E1-8A9A-A424-D5EC198A8AE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32F987-28DE-F3C5-77B9-746CEBB2B16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77990" y="3660774"/>
            <a:ext cx="5110635" cy="1921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FD7304-99EE-76D0-952F-4B48C9AA6E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7201" y="3238104"/>
            <a:ext cx="4179570" cy="21076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238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74CA1E-BE8C-4762-E05F-96F07D4CE8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3499" y="3660773"/>
            <a:ext cx="5110635" cy="22636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2900" y="4530731"/>
            <a:ext cx="7200900" cy="1325563"/>
          </a:xfrm>
        </p:spPr>
        <p:txBody>
          <a:bodyPr anchor="t">
            <a:noAutofit/>
          </a:bodyPr>
          <a:lstStyle>
            <a:lvl1pPr algn="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DB46-7F65-F2F7-A4DB-5EA8E826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2900" y="1001706"/>
            <a:ext cx="7200900" cy="2970199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B88D1B-8B29-5F85-2AA1-7EC1CEAAF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H="1" flipV="1">
            <a:off x="976672" y="836969"/>
            <a:ext cx="5044359" cy="6997703"/>
            <a:chOff x="0" y="0"/>
            <a:chExt cx="2238376" cy="31051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0D63C-C724-8E54-EF95-AF7F31AD6A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75C056-A522-877C-2C53-00191DC7A97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06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FDB002F0-31B4-B46E-4D61-BBB5EE54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20" b="35843"/>
          <a:stretch/>
        </p:blipFill>
        <p:spPr>
          <a:xfrm rot="10800000">
            <a:off x="8280402" y="-8"/>
            <a:ext cx="3911598" cy="685800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15003C1-C9B6-16CB-A8EC-73730DE8F0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126" y="600072"/>
            <a:ext cx="5111750" cy="2276480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2CFF9FE-4252-7A2F-1F59-91ADDCFE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0126" y="3660773"/>
            <a:ext cx="5111750" cy="2276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 algn="ctr">
              <a:lnSpc>
                <a:spcPct val="100000"/>
              </a:lnSpc>
              <a:buNone/>
              <a:defRPr sz="1400" spc="50" baseline="0"/>
            </a:lvl2pPr>
            <a:lvl3pPr marL="914400" indent="0" algn="ctr">
              <a:lnSpc>
                <a:spcPct val="100000"/>
              </a:lnSpc>
              <a:buNone/>
              <a:defRPr sz="1400" spc="50" baseline="0"/>
            </a:lvl3pPr>
            <a:lvl4pPr marL="1371600" indent="0" algn="ctr">
              <a:lnSpc>
                <a:spcPct val="100000"/>
              </a:lnSpc>
              <a:buNone/>
              <a:defRPr sz="1400" spc="50" baseline="0"/>
            </a:lvl4pPr>
            <a:lvl5pPr marL="1828800" indent="0" algn="ctr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9206A4F-FB63-7B93-093A-BAEE3C1E7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79" b="31210"/>
          <a:stretch/>
        </p:blipFill>
        <p:spPr>
          <a:xfrm>
            <a:off x="12702" y="-3"/>
            <a:ext cx="3898898" cy="52705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38827B-0A59-F285-9DB3-B3EAF1D42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873" y="-3"/>
            <a:ext cx="2899473" cy="685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809F23-E134-1407-05FA-D2E8CB35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9267127" y="-3"/>
            <a:ext cx="2899473" cy="685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6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nten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DB46-7F65-F2F7-A4DB-5EA8E826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11382"/>
            <a:ext cx="10515600" cy="37449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22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7423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230" y="3963689"/>
            <a:ext cx="4179570" cy="365125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bg-BG"/>
              <a:t>Щракнете върху иконата, за да добавите диаграма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bg-BG"/>
              <a:t>Щракнете върху иконата, за да добавите таблица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71" r:id="rId5"/>
    <p:sldLayoutId id="2147483673" r:id="rId6"/>
    <p:sldLayoutId id="2147483661" r:id="rId7"/>
    <p:sldLayoutId id="2147483666" r:id="rId8"/>
    <p:sldLayoutId id="2147483667" r:id="rId9"/>
    <p:sldLayoutId id="2147483654" r:id="rId10"/>
    <p:sldLayoutId id="2147483663" r:id="rId11"/>
    <p:sldLayoutId id="2147483662" r:id="rId12"/>
    <p:sldLayoutId id="2147483668" r:id="rId13"/>
    <p:sldLayoutId id="2147483652" r:id="rId14"/>
    <p:sldLayoutId id="2147483653" r:id="rId15"/>
    <p:sldLayoutId id="2147483674" r:id="rId16"/>
    <p:sldLayoutId id="2147483669" r:id="rId17"/>
    <p:sldLayoutId id="2147483675" r:id="rId18"/>
    <p:sldLayoutId id="2147483670" r:id="rId19"/>
    <p:sldLayoutId id="2147483676" r:id="rId20"/>
    <p:sldLayoutId id="2147483660" r:id="rId21"/>
    <p:sldLayoutId id="2147483664" r:id="rId22"/>
    <p:sldLayoutId id="2147483665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b="1" dirty="0"/>
              <a:t>Payment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BROGRAMMERS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91403"/>
            <a:ext cx="3208683" cy="205460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208682" cy="2519363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40DE7D-EBD8-3F34-01B5-BE493267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Stack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5C44D5-06E9-0C1B-1011-20BC2C23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Stack 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385" y="612949"/>
            <a:ext cx="5111750" cy="2263602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3500" y="3660775"/>
            <a:ext cx="5110163" cy="22637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businesses to sell products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can purchase products via Stripe or Coinbase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with Node/Express and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MongoDB database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33F26-F138-46EB-9002-62A4E0A1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383" y="-491308"/>
            <a:ext cx="5111750" cy="227648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1" kern="1200" cap="all" spc="150" baseline="0"/>
              <a:t>Tech Stack</a:t>
            </a: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7F52E9EA-3C9B-01AE-B2BD-309F36FB2C0C}"/>
              </a:ext>
            </a:extLst>
          </p:cNvPr>
          <p:cNvSpPr txBox="1"/>
          <p:nvPr/>
        </p:nvSpPr>
        <p:spPr>
          <a:xfrm>
            <a:off x="5736258" y="1978525"/>
            <a:ext cx="2915618" cy="36805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defTabSz="521208">
              <a:lnSpc>
                <a:spcPct val="90000"/>
              </a:lnSpc>
              <a:spcBef>
                <a:spcPts val="570"/>
              </a:spcBef>
            </a:pPr>
            <a:r>
              <a:rPr lang="en-US" sz="1400" kern="1200" spc="86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 / Express.js</a:t>
            </a:r>
          </a:p>
          <a:p>
            <a:pPr defTabSz="521208">
              <a:lnSpc>
                <a:spcPct val="90000"/>
              </a:lnSpc>
              <a:spcBef>
                <a:spcPts val="570"/>
              </a:spcBef>
            </a:pPr>
            <a:endParaRPr lang="en-US" sz="1400" kern="1200" spc="86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21208">
              <a:lnSpc>
                <a:spcPct val="90000"/>
              </a:lnSpc>
              <a:spcBef>
                <a:spcPts val="570"/>
              </a:spcBef>
            </a:pPr>
            <a:r>
              <a:rPr lang="en-US" sz="1400" kern="1200" spc="86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REACT.JS</a:t>
            </a:r>
          </a:p>
          <a:p>
            <a:pPr defTabSz="521208">
              <a:lnSpc>
                <a:spcPct val="90000"/>
              </a:lnSpc>
              <a:spcBef>
                <a:spcPts val="570"/>
              </a:spcBef>
            </a:pPr>
            <a:endParaRPr lang="en-US" sz="1400" kern="1200" spc="86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21208">
              <a:lnSpc>
                <a:spcPct val="90000"/>
              </a:lnSpc>
              <a:spcBef>
                <a:spcPts val="570"/>
              </a:spcBef>
            </a:pPr>
            <a:r>
              <a:rPr lang="en-US" sz="1400" kern="1200" spc="86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MONGODB</a:t>
            </a:r>
          </a:p>
          <a:p>
            <a:pPr defTabSz="521208">
              <a:lnSpc>
                <a:spcPct val="90000"/>
              </a:lnSpc>
              <a:spcBef>
                <a:spcPts val="570"/>
              </a:spcBef>
            </a:pPr>
            <a:endParaRPr lang="en-US" sz="1400" kern="1200" spc="86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21208">
              <a:lnSpc>
                <a:spcPct val="90000"/>
              </a:lnSpc>
              <a:spcBef>
                <a:spcPts val="570"/>
              </a:spcBef>
            </a:pPr>
            <a:r>
              <a:rPr lang="en-US" sz="1400" kern="1200" spc="86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3rd Party APIs</a:t>
            </a:r>
          </a:p>
          <a:p>
            <a:pPr defTabSz="521208">
              <a:lnSpc>
                <a:spcPct val="90000"/>
              </a:lnSpc>
              <a:spcBef>
                <a:spcPts val="570"/>
              </a:spcBef>
            </a:pPr>
            <a:r>
              <a:rPr lang="en-US" sz="1400" kern="1200" spc="86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Stripe</a:t>
            </a:r>
          </a:p>
          <a:p>
            <a:pPr defTabSz="521208">
              <a:lnSpc>
                <a:spcPct val="90000"/>
              </a:lnSpc>
              <a:spcBef>
                <a:spcPts val="570"/>
              </a:spcBef>
            </a:pPr>
            <a:r>
              <a:rPr lang="en-US" sz="1400" kern="1200" spc="86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Coinbase</a:t>
            </a:r>
            <a:endParaRPr lang="en-US" sz="3200" kern="1200" spc="1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Картина 23" descr="Картина, която съдържа Графика, кръг, изкуств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70B368E8-FF08-69A8-0319-A297A1C3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086" y="3320908"/>
            <a:ext cx="696588" cy="606031"/>
          </a:xfrm>
          <a:prstGeom prst="rect">
            <a:avLst/>
          </a:prstGeom>
          <a:noFill/>
        </p:spPr>
      </p:pic>
      <p:pic>
        <p:nvPicPr>
          <p:cNvPr id="23" name="Картина 22" descr="Картина, която съдържа екранна снимка, кръг, текст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28A278D8-3B19-3D94-54E4-8E08A2C5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625" y="2555781"/>
            <a:ext cx="1181743" cy="785859"/>
          </a:xfrm>
          <a:prstGeom prst="rect">
            <a:avLst/>
          </a:prstGeom>
          <a:noFill/>
        </p:spPr>
      </p:pic>
      <p:pic>
        <p:nvPicPr>
          <p:cNvPr id="25" name="Картина 24" descr="Картина, която съдържа Графика, графичен дизайн, дизайн, креативност&#10;&#10;Описанието е генерирано автоматично">
            <a:extLst>
              <a:ext uri="{FF2B5EF4-FFF2-40B4-BE49-F238E27FC236}">
                <a16:creationId xmlns:a16="http://schemas.microsoft.com/office/drawing/2014/main" id="{1E1B0308-3AC3-1AAE-3591-779941231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755" y="3282572"/>
            <a:ext cx="682703" cy="682703"/>
          </a:xfrm>
          <a:prstGeom prst="rect">
            <a:avLst/>
          </a:prstGeom>
        </p:spPr>
      </p:pic>
      <p:pic>
        <p:nvPicPr>
          <p:cNvPr id="26" name="Картина 25" descr="Картина, която съдържа Шрифт, Графика, лого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4415784D-7155-2138-F2F0-734FD7125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156" y="4068431"/>
            <a:ext cx="1267859" cy="604214"/>
          </a:xfrm>
          <a:prstGeom prst="rect">
            <a:avLst/>
          </a:prstGeom>
        </p:spPr>
      </p:pic>
      <p:pic>
        <p:nvPicPr>
          <p:cNvPr id="27" name="Картина 26" descr="Картина, която съдържа Шрифт, Графика, екранна снимка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EDF6AD74-A97D-EF3D-CE7A-CB9139F31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908" y="4415546"/>
            <a:ext cx="1376354" cy="8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3AA6D-8193-4A7F-E806-C6F543E8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8BF05-3F8B-0B78-A252-8CA4ABF01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Products CRUD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Payments with Stripe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Payments with Coinbase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4B4C520-E7D7-0A8A-7870-A999C0080497}"/>
              </a:ext>
            </a:extLst>
          </p:cNvPr>
          <p:cNvSpPr txBox="1"/>
          <p:nvPr/>
        </p:nvSpPr>
        <p:spPr>
          <a:xfrm>
            <a:off x="3047281" y="325296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28122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b="1" dirty="0"/>
              <a:t>Live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Walk through user and business signup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Business signup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Creating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Initiate checkout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54593"/>
            <a:ext cx="5111750" cy="1921958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7200" y="3238500"/>
            <a:ext cx="4179888" cy="2106613"/>
          </a:xfrm>
        </p:spPr>
        <p:txBody>
          <a:bodyPr>
            <a:normAutofit/>
          </a:bodyPr>
          <a:lstStyle/>
          <a:p>
            <a:r>
              <a:rPr lang="en-US" dirty="0"/>
              <a:t>BROGRAMMERS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KB_V8" id="{D936FED2-501D-48F0-A80E-61DD1DBA5275}" vid="{E4313161-2856-4734-B724-18B5BE378C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5D8971-197D-498A-A549-45036B50B5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16EFE2-18A5-4C3A-9FA3-E7BA78A41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28559E-9D79-4E89-931C-DD8A93F1C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{082B4256-11FF-4585-B75B-9689654EE6A7}tf67328976_win32</Template>
  <TotalTime>24</TotalTime>
  <Words>100</Words>
  <Application>Microsoft Office PowerPoint</Application>
  <PresentationFormat>Широк екран</PresentationFormat>
  <Paragraphs>43</Paragraphs>
  <Slides>8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Payment Service</vt:lpstr>
      <vt:lpstr>AGENDA</vt:lpstr>
      <vt:lpstr>Overview</vt:lpstr>
      <vt:lpstr>Tech Stack</vt:lpstr>
      <vt:lpstr>Key Features</vt:lpstr>
      <vt:lpstr>Live Demo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Service</dc:title>
  <dc:creator>Kamen Kanev</dc:creator>
  <cp:lastModifiedBy>Kamen Kanev</cp:lastModifiedBy>
  <cp:revision>1</cp:revision>
  <dcterms:created xsi:type="dcterms:W3CDTF">2023-10-28T12:07:46Z</dcterms:created>
  <dcterms:modified xsi:type="dcterms:W3CDTF">2023-10-28T12:32:03Z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