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400"/>
    <a:srgbClr val="D4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762"/>
  </p:normalViewPr>
  <p:slideViewPr>
    <p:cSldViewPr snapToGrid="0" snapToObjects="1">
      <p:cViewPr>
        <p:scale>
          <a:sx n="132" d="100"/>
          <a:sy n="132" d="100"/>
        </p:scale>
        <p:origin x="760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26D27-1F50-1748-B696-AC4B8A45FE53}" type="datetimeFigureOut">
              <a:rPr lang="en-US" smtClean="0"/>
              <a:t>8/11/21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4AE3A-5B59-BC4D-8663-694722946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65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4AE3A-5B59-BC4D-8663-6947229467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26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4604-FC89-1246-9607-074EB7D37229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8A93-DEB4-2A4D-A734-98F482235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9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4604-FC89-1246-9607-074EB7D37229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8A93-DEB4-2A4D-A734-98F482235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4604-FC89-1246-9607-074EB7D37229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8A93-DEB4-2A4D-A734-98F482235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3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4604-FC89-1246-9607-074EB7D37229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8A93-DEB4-2A4D-A734-98F482235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7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4604-FC89-1246-9607-074EB7D37229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8A93-DEB4-2A4D-A734-98F482235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1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4604-FC89-1246-9607-074EB7D37229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8A93-DEB4-2A4D-A734-98F482235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4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4604-FC89-1246-9607-074EB7D37229}" type="datetimeFigureOut">
              <a:rPr lang="en-US" smtClean="0"/>
              <a:t>8/11/21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8A93-DEB4-2A4D-A734-98F482235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1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4604-FC89-1246-9607-074EB7D37229}" type="datetimeFigureOut">
              <a:rPr lang="en-US" smtClean="0"/>
              <a:t>8/11/21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8A93-DEB4-2A4D-A734-98F482235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4604-FC89-1246-9607-074EB7D37229}" type="datetimeFigureOut">
              <a:rPr lang="en-US" smtClean="0"/>
              <a:t>8/11/21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8A93-DEB4-2A4D-A734-98F482235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9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4604-FC89-1246-9607-074EB7D37229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8A93-DEB4-2A4D-A734-98F482235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4604-FC89-1246-9607-074EB7D37229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8A93-DEB4-2A4D-A734-98F482235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6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64604-FC89-1246-9607-074EB7D37229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A8A93-DEB4-2A4D-A734-98F482235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580B995-2EB9-4342-BF72-4218A127A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458" y="348536"/>
            <a:ext cx="1870090" cy="3156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1021395-57A5-0E44-83F3-B3896873D956}"/>
              </a:ext>
            </a:extLst>
          </p:cNvPr>
          <p:cNvSpPr txBox="1"/>
          <p:nvPr/>
        </p:nvSpPr>
        <p:spPr>
          <a:xfrm>
            <a:off x="578728" y="818147"/>
            <a:ext cx="3645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Stamer Street, Portobello</a:t>
            </a:r>
          </a:p>
          <a:p>
            <a:pPr algn="ctr"/>
            <a:r>
              <a:rPr lang="en-US" sz="1050" dirty="0"/>
              <a:t>Dublin 8, Dublin, Ireland</a:t>
            </a:r>
          </a:p>
          <a:p>
            <a:pPr algn="ctr"/>
            <a:r>
              <a:rPr lang="en-US" sz="1050" dirty="0"/>
              <a:t>Mobile: +353 083 355 0000</a:t>
            </a:r>
          </a:p>
          <a:p>
            <a:pPr algn="ctr"/>
            <a:r>
              <a:rPr lang="en-US" sz="1050" dirty="0"/>
              <a:t>Email: ger@gersgarage.com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836791-2679-2A41-A7DF-FBBCB00AE771}"/>
              </a:ext>
            </a:extLst>
          </p:cNvPr>
          <p:cNvCxnSpPr/>
          <p:nvPr/>
        </p:nvCxnSpPr>
        <p:spPr>
          <a:xfrm>
            <a:off x="413886" y="818147"/>
            <a:ext cx="3975234" cy="0"/>
          </a:xfrm>
          <a:prstGeom prst="line">
            <a:avLst/>
          </a:prstGeom>
          <a:ln w="31750" cmpd="dbl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C150B9-7A8F-8344-99F2-723D9F6D3EB7}"/>
              </a:ext>
            </a:extLst>
          </p:cNvPr>
          <p:cNvSpPr txBox="1"/>
          <p:nvPr/>
        </p:nvSpPr>
        <p:spPr>
          <a:xfrm>
            <a:off x="4389120" y="373612"/>
            <a:ext cx="1909402" cy="1061829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r>
              <a:rPr lang="en-US" sz="1050" dirty="0"/>
              <a:t>INVOICE No: 1</a:t>
            </a:r>
          </a:p>
          <a:p>
            <a:pPr algn="ctr"/>
            <a:r>
              <a:rPr lang="en-US" sz="1050" dirty="0"/>
              <a:t>DATE: 11/08/2021</a:t>
            </a:r>
          </a:p>
          <a:p>
            <a:pPr algn="ctr"/>
            <a:r>
              <a:rPr lang="en-US" sz="1050" dirty="0"/>
              <a:t>TIME: 14:30:35</a:t>
            </a:r>
          </a:p>
          <a:p>
            <a:pPr algn="ctr"/>
            <a:r>
              <a:rPr lang="en-US" sz="1050" dirty="0"/>
              <a:t>MECHANIC: Ger McGuiness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114C0D-BFF8-9444-BC85-B681FECCDF47}"/>
              </a:ext>
            </a:extLst>
          </p:cNvPr>
          <p:cNvSpPr txBox="1"/>
          <p:nvPr/>
        </p:nvSpPr>
        <p:spPr>
          <a:xfrm>
            <a:off x="4389120" y="373612"/>
            <a:ext cx="1909402" cy="253916"/>
          </a:xfrm>
          <a:prstGeom prst="rect">
            <a:avLst/>
          </a:prstGeom>
          <a:solidFill>
            <a:srgbClr val="F0B400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INVOICE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1072C8-2E6E-CC49-9A8E-4876A6640022}"/>
              </a:ext>
            </a:extLst>
          </p:cNvPr>
          <p:cNvSpPr txBox="1"/>
          <p:nvPr/>
        </p:nvSpPr>
        <p:spPr>
          <a:xfrm>
            <a:off x="413886" y="2001346"/>
            <a:ext cx="5884636" cy="1061829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r>
              <a:rPr lang="en-US" sz="1050" dirty="0"/>
              <a:t>ID: 1				Mobile: 083 426 46 19</a:t>
            </a:r>
          </a:p>
          <a:p>
            <a:endParaRPr lang="en-US" sz="1050" dirty="0"/>
          </a:p>
          <a:p>
            <a:r>
              <a:rPr lang="en-US" sz="1050" dirty="0"/>
              <a:t>NAME: Mitzy Mc				Address: Portobello, Dublin 8</a:t>
            </a:r>
          </a:p>
          <a:p>
            <a:pPr algn="ctr"/>
            <a:endParaRPr lang="en-US" sz="10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9A9142-7B4F-2347-B46F-8849D6506C67}"/>
              </a:ext>
            </a:extLst>
          </p:cNvPr>
          <p:cNvSpPr txBox="1"/>
          <p:nvPr/>
        </p:nvSpPr>
        <p:spPr>
          <a:xfrm>
            <a:off x="413886" y="2001346"/>
            <a:ext cx="5884636" cy="253916"/>
          </a:xfrm>
          <a:prstGeom prst="rect">
            <a:avLst/>
          </a:prstGeom>
          <a:solidFill>
            <a:srgbClr val="F0B400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CUSTOMER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2D825F-FB0B-7E43-B552-022CC6E16015}"/>
              </a:ext>
            </a:extLst>
          </p:cNvPr>
          <p:cNvSpPr txBox="1"/>
          <p:nvPr/>
        </p:nvSpPr>
        <p:spPr>
          <a:xfrm>
            <a:off x="413886" y="3253794"/>
            <a:ext cx="5884636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r>
              <a:rPr lang="en-US" sz="1050" dirty="0"/>
              <a:t>1	ANNUAL SERVICE – VAN Petrol NISSAN	200.00	              200.00</a:t>
            </a:r>
          </a:p>
          <a:p>
            <a:r>
              <a:rPr lang="en-US" sz="1050" dirty="0"/>
              <a:t>	RED, 2000, LICENSE PLATE: 182D111</a:t>
            </a:r>
          </a:p>
          <a:p>
            <a:endParaRPr lang="en-US" sz="1050" dirty="0"/>
          </a:p>
          <a:p>
            <a:r>
              <a:rPr lang="en-US" sz="1050" dirty="0"/>
              <a:t>OIF001	OIL FILTER			15.00	                15.00</a:t>
            </a:r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r>
              <a:rPr lang="en-US" sz="1050" dirty="0"/>
              <a:t>				SUBTOTAL	              215.00</a:t>
            </a:r>
          </a:p>
          <a:p>
            <a:r>
              <a:rPr lang="en-US" sz="1050" dirty="0"/>
              <a:t>		           		VAT(10%)                             21.50</a:t>
            </a:r>
          </a:p>
          <a:p>
            <a:r>
              <a:rPr lang="en-US" sz="1050" dirty="0"/>
              <a:t>				TOTAL	              236.50</a:t>
            </a:r>
          </a:p>
          <a:p>
            <a:endParaRPr lang="en-US" sz="10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8CF400-665C-E841-B035-F6F2E5CE18D7}"/>
              </a:ext>
            </a:extLst>
          </p:cNvPr>
          <p:cNvSpPr txBox="1"/>
          <p:nvPr/>
        </p:nvSpPr>
        <p:spPr>
          <a:xfrm>
            <a:off x="413886" y="3253794"/>
            <a:ext cx="5884636" cy="253916"/>
          </a:xfrm>
          <a:prstGeom prst="rect">
            <a:avLst/>
          </a:prstGeom>
          <a:solidFill>
            <a:srgbClr val="F0B400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Qty	Concept			Price	              Total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EE9F6D-299F-D24A-8691-6D65F9815864}"/>
              </a:ext>
            </a:extLst>
          </p:cNvPr>
          <p:cNvSpPr txBox="1"/>
          <p:nvPr/>
        </p:nvSpPr>
        <p:spPr>
          <a:xfrm>
            <a:off x="394230" y="5446702"/>
            <a:ext cx="588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/>
              <a:t>If you have any queries about this invoice, please do not hesitate and contact us to the phone  or e-mail provided at the top of this document. Thanks for your preference! </a:t>
            </a:r>
          </a:p>
        </p:txBody>
      </p:sp>
    </p:spTree>
    <p:extLst>
      <p:ext uri="{BB962C8B-B14F-4D97-AF65-F5344CB8AC3E}">
        <p14:creationId xmlns:p14="http://schemas.microsoft.com/office/powerpoint/2010/main" val="169331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12089E2-AFB0-6143-9A1C-328E213BA3D2}"/>
              </a:ext>
            </a:extLst>
          </p:cNvPr>
          <p:cNvGrpSpPr/>
          <p:nvPr/>
        </p:nvGrpSpPr>
        <p:grpSpPr>
          <a:xfrm>
            <a:off x="1138455" y="405380"/>
            <a:ext cx="3098800" cy="4662806"/>
            <a:chOff x="1138455" y="405380"/>
            <a:chExt cx="3098800" cy="466280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E0C1841-F643-8B4F-B1D6-200773189E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455" y="405380"/>
              <a:ext cx="3080572" cy="1540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5E8E0B-EE93-5243-BB2B-6EB33CED2D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8" r="1057" b="1711"/>
            <a:stretch>
              <a:fillRect/>
            </a:stretch>
          </p:blipFill>
          <p:spPr bwMode="auto">
            <a:xfrm>
              <a:off x="1138455" y="1945760"/>
              <a:ext cx="3089686" cy="16588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9AC189-4BE2-E649-9304-A940D07844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455" y="3573379"/>
              <a:ext cx="3098800" cy="14948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300F67A-5994-784F-8D02-901C74DAA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90095" y="963815"/>
              <a:ext cx="1195520" cy="672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1016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</TotalTime>
  <Words>80</Words>
  <Application>Microsoft Macintosh PowerPoint</Application>
  <PresentationFormat>Widescreen</PresentationFormat>
  <Paragraphs>32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Mitzy Macias</dc:creator>
  <cp:lastModifiedBy>Mitzy Macias</cp:lastModifiedBy>
  <cp:revision>8</cp:revision>
  <dcterms:created xsi:type="dcterms:W3CDTF">2021-08-11T15:16:14Z</dcterms:created>
  <dcterms:modified xsi:type="dcterms:W3CDTF">2021-08-11T22:02:43Z</dcterms:modified>
</cp:coreProperties>
</file>