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c72a7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c72a7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ac72a727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ac72a727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c72a727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7ac72a7272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ac72a72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ac72a72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ac72a72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ac72a72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ac72a727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ac72a72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ac72a72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ac72a72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ac72a72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ac72a72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ac72a72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ac72a72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c72a72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c72a72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c72a727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c72a727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Objective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•Start with a  story from the problem of finding abnormal behavior in a CCTV (Firearm)..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•CNNs as a potential solution for image classification</a:t>
            </a:r>
            <a:endParaRPr sz="28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•At this point, talk about CNN in abstract level  - just as a black box machine that knows to classify images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•Describe the problem of the inference time of CNNs and the challenge to apply those to CCTV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Group Testing works well for a small number of defective items; usually, the abnormal frames only account for a small portion of the whole frames.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Abnormal frames are consecutive, so it is enough to find a single frame that captured the event.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31169" y="13409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CN"/>
              <a:t>Let’s take a deeper look… 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277637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592659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913258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228280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1568390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1883413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2204012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2519034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2889809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3204832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3525431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3840453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4180563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4495586" y="3723650"/>
            <a:ext cx="200700" cy="2121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4823973" y="3723650"/>
            <a:ext cx="200700" cy="2121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5429497" y="3723650"/>
            <a:ext cx="200700" cy="2121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5744519" y="3723650"/>
            <a:ext cx="200700" cy="2121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065118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6380141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6750916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7065938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7386537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7701560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8041670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8356692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8677291" y="3723650"/>
            <a:ext cx="200700" cy="21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>
            <a:off x="234461" y="4062047"/>
            <a:ext cx="8698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153657" y="4004144"/>
            <a:ext cx="44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8557415" y="4084740"/>
            <a:ext cx="44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5136783" y="3723650"/>
            <a:ext cx="200700" cy="2121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4815110" y="3715285"/>
            <a:ext cx="200700" cy="21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/>
          <p:nvPr/>
        </p:nvSpPr>
        <p:spPr>
          <a:xfrm rot="5400000">
            <a:off x="5144392" y="2818985"/>
            <a:ext cx="156300" cy="1445400"/>
          </a:xfrm>
          <a:prstGeom prst="leftBrace">
            <a:avLst>
              <a:gd fmla="val 6080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5292969" y="2842852"/>
            <a:ext cx="2408700" cy="438000"/>
          </a:xfrm>
          <a:prstGeom prst="wedgeRoundRectCallout">
            <a:avLst>
              <a:gd fmla="val -51841" name="adj1"/>
              <a:gd fmla="val 77453" name="adj2"/>
              <a:gd fmla="val 16667" name="adj3"/>
            </a:avLst>
          </a:prstGeom>
          <a:solidFill>
            <a:schemeClr val="accent4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to determine this time frame within the video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5580040" y="4097507"/>
            <a:ext cx="2537700" cy="618900"/>
          </a:xfrm>
          <a:prstGeom prst="wedgeRoundRectCallout">
            <a:avLst>
              <a:gd fmla="val -75976" name="adj1"/>
              <a:gd fmla="val -68807" name="adj2"/>
              <a:gd fmla="val 16667" name="adj3"/>
            </a:avLst>
          </a:prstGeom>
          <a:solidFill>
            <a:schemeClr val="accent4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enough to find a single frame that captured the event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300224" y="1056142"/>
            <a:ext cx="4318200" cy="155820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we have reduced the number frames.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choosing frames uniformly at random or ..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some kind of average on images (for example pixel based average)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order the chosen frames according to their original timeline.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4792483" y="1084583"/>
            <a:ext cx="4140600" cy="1487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blue frames are ones that capture the abnormal event.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consecutive, because we ordered the chosen frame according to their time.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</a:t>
            </a:r>
            <a:r>
              <a:rPr lang="zh-CN"/>
              <a:t>otivation: The Firearm Detection Problem in CCTV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Challenge: Efficiently detecting abnormal behavior within vast surveillance footage.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Target: Detect and locate this in hours of footage.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" y="2171264"/>
            <a:ext cx="9144003" cy="239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CNN: A High-level Overview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Suppose that we have the following machine (CNN)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Image -&gt; CNN -&gt; Classification Result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52" y="1880250"/>
            <a:ext cx="8037871" cy="29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Naive Solution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8520600" cy="286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Inference Time Bottleneck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95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Suppose that we are asked to implement an automatic firearm detector to check CCTV’s from some street where a crime has occurred.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</a:rPr>
              <a:t>We want to find the exact time when some crime occurred within one hour.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4729"/>
            <a:ext cx="8832301" cy="296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Inference Time Bottleneck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Issue: High inference time. Not suitable for real-time CCTV analysis.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Millions of frames = Significant delay.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9781"/>
            <a:ext cx="9143999" cy="307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Objective 2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solidFill>
                  <a:schemeClr val="dk1"/>
                </a:solidFill>
              </a:rPr>
              <a:t>•Talk about Group testing in very high level and try to describe:</a:t>
            </a:r>
            <a:endParaRPr sz="28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•Why Group testing can be good direction for reducing inference time</a:t>
            </a:r>
            <a:endParaRPr sz="24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•Explain why this is applicable to CCTV detection</a:t>
            </a:r>
            <a:endParaRPr sz="24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•Too many good frames vs. very very few bad ones (these settings are ideal for group testing)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Solution: Group Testing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Efficiently process groups of frames to pinpoint abnormal behavior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5675"/>
            <a:ext cx="7760775" cy="35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group Testing?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</a:rPr>
              <a:t>Group testing is any procedure that breaks up the task of identifying certain objects into tests on groups of items, rather than on individual ones.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1397850" y="919025"/>
            <a:ext cx="44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0" y="2083021"/>
            <a:ext cx="3977325" cy="24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