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Persoane care folosesc telefonul în bucătărie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Care folosesc</c:v>
                </c:pt>
                <c:pt idx="1">
                  <c:v>Care nu folosesc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0-49D0-B5D5-1EB084B8B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F8DFE8-9609-4948-A7C3-6787D7412EBD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AECF23-681A-419E-8F5B-DEF8519C35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8EFE-3F1B-4ADB-9B46-55FD00901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M.C.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518F-EA2D-4689-AC91-58258F051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 site </a:t>
            </a:r>
            <a:r>
              <a:rPr lang="ro-RO" sz="2000" dirty="0"/>
              <a:t>cu</a:t>
            </a:r>
            <a:r>
              <a:rPr lang="en-US" sz="2000" dirty="0"/>
              <a:t> re</a:t>
            </a:r>
            <a:r>
              <a:rPr lang="ro-RO" sz="2000" dirty="0"/>
              <a:t>țete într-un format modern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45C21-405C-4CD6-8DA4-72E99776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96243"/>
            <a:ext cx="2702581" cy="3064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2B2A7-A033-40BA-9AB0-FB2AECECE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3" y="132190"/>
            <a:ext cx="4828209" cy="24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623-59D3-425A-9919-09EC8551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Motivație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9A314-C870-4DDB-A036-7054FB3B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68" y="2682030"/>
            <a:ext cx="487722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665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5C14F3-AB62-440E-B19C-2D7908607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00272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8D751-63CE-45F8-B453-F558D1F6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731520"/>
            <a:ext cx="3200400" cy="5257800"/>
          </a:xfrm>
        </p:spPr>
        <p:txBody>
          <a:bodyPr>
            <a:normAutofit/>
          </a:bodyPr>
          <a:lstStyle/>
          <a:p>
            <a:pPr algn="ctr"/>
            <a:endParaRPr lang="ro-RO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CF401-6F47-4049-A080-8D5B0815B8AE}"/>
              </a:ext>
            </a:extLst>
          </p:cNvPr>
          <p:cNvSpPr txBox="1"/>
          <p:nvPr/>
        </p:nvSpPr>
        <p:spPr>
          <a:xfrm>
            <a:off x="251926" y="1652260"/>
            <a:ext cx="3610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o-R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Majoritatea tinerilor folosesc telefonul în bucătărie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Site-urile, mai ales cele din România sunt învechite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Au lipsă niște funcții foarte importante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445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BDAE-CF03-48D8-B5A3-B289B3E8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Limitări SPA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BD4A-E04D-4036-9F17-63A3DFF1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/>
          </a:p>
          <a:p>
            <a:pPr algn="ctr"/>
            <a:endParaRPr lang="ro-RO" dirty="0"/>
          </a:p>
          <a:p>
            <a:pPr marL="457200" indent="-457200" algn="ctr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</a:rPr>
              <a:t>Crowlerele Browserelor Web</a:t>
            </a:r>
          </a:p>
          <a:p>
            <a:pPr marL="457200" indent="-457200" algn="ctr">
              <a:buFont typeface="+mj-lt"/>
              <a:buAutoNum type="arabicPeriod"/>
            </a:pPr>
            <a:endParaRPr lang="ro-RO" dirty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</a:rPr>
              <a:t>Securitatea</a:t>
            </a:r>
          </a:p>
          <a:p>
            <a:pPr marL="457200" indent="-457200" algn="ctr">
              <a:buFont typeface="+mj-lt"/>
              <a:buAutoNum type="arabicPeriod"/>
            </a:pPr>
            <a:endParaRPr lang="ro-RO" dirty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ro-RO" dirty="0">
                <a:solidFill>
                  <a:schemeClr val="tx1"/>
                </a:solidFill>
              </a:rPr>
              <a:t>Viteza de încărcare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218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55F8-433A-43C4-A115-3FD4FED0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Idei de dezvoltare ulterioară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0A71-6C95-4ABA-A91D-2F51A4A2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065"/>
            <a:ext cx="10058400" cy="4023360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endParaRPr lang="ro-RO" dirty="0"/>
          </a:p>
          <a:p>
            <a:pPr marL="457200" indent="-457200" algn="ctr">
              <a:buFont typeface="+mj-lt"/>
              <a:buAutoNum type="arabicPeriod"/>
            </a:pPr>
            <a:r>
              <a:rPr lang="ro-RO" dirty="0"/>
              <a:t>Creearea dreptului ca utilizatorii să își creeze account-uri</a:t>
            </a:r>
          </a:p>
          <a:p>
            <a:pPr marL="457200" indent="-457200" algn="ctr">
              <a:buFont typeface="+mj-lt"/>
              <a:buAutoNum type="arabicPeriod"/>
            </a:pPr>
            <a:endParaRPr lang="ro-RO" dirty="0"/>
          </a:p>
          <a:p>
            <a:pPr marL="457200" indent="-457200" algn="ctr">
              <a:buFont typeface="+mj-lt"/>
              <a:buAutoNum type="arabicPeriod"/>
            </a:pPr>
            <a:r>
              <a:rPr lang="ro-RO" dirty="0"/>
              <a:t>Îmbunătățirea designului site-ului</a:t>
            </a:r>
          </a:p>
          <a:p>
            <a:pPr marL="457200" indent="-457200" algn="ctr">
              <a:buFont typeface="+mj-lt"/>
              <a:buAutoNum type="arabicPeriod"/>
            </a:pPr>
            <a:endParaRPr lang="ro-RO" dirty="0"/>
          </a:p>
          <a:p>
            <a:pPr marL="457200" indent="-457200" algn="ctr">
              <a:buFont typeface="+mj-lt"/>
              <a:buAutoNum type="arabicPeriod"/>
            </a:pPr>
            <a:r>
              <a:rPr lang="ro-RO" dirty="0"/>
              <a:t>Adăugarea de funcționalități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421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68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M.C. Recipes</vt:lpstr>
      <vt:lpstr>Motivație</vt:lpstr>
      <vt:lpstr>PowerPoint Presentation</vt:lpstr>
      <vt:lpstr>Limitări SPA</vt:lpstr>
      <vt:lpstr>Idei de dezvoltare ulterioară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 Recipes</dc:title>
  <dc:creator>Miu Catalin</dc:creator>
  <cp:lastModifiedBy>Miu Catalin</cp:lastModifiedBy>
  <cp:revision>3</cp:revision>
  <dcterms:created xsi:type="dcterms:W3CDTF">2021-09-07T08:15:59Z</dcterms:created>
  <dcterms:modified xsi:type="dcterms:W3CDTF">2021-09-07T13:29:45Z</dcterms:modified>
</cp:coreProperties>
</file>