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00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AF3AEB-978C-4780-8A73-22C313FFE0B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t-ishii.la.coocan.jp/hp/HTML5/landing/index.htm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000" y="2808000"/>
            <a:ext cx="9576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を用いて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353720" y="6264000"/>
            <a:ext cx="2078280" cy="497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三浦　裕貴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780000" y="1008000"/>
            <a:ext cx="2520000" cy="1209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 anchor="ctr"/>
          <a:p>
            <a:pPr algn="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研修発表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72000" y="3600000"/>
            <a:ext cx="10008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「月着陸船ゲーム」を作ったことについて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6000" y="792000"/>
            <a:ext cx="9576000" cy="64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１．シーン管理オブジェクトを作成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２．タイトルシーンを作成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シーンの遷移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３．メインゲームシーンを作成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４．月面ステージ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を作成（自動生成以外）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５．ランダーを作成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６．カメラの動きを作成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７．メインゲームの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・ルール・開始終了処理を作成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８．月面ステージの自動生成処理を作成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９．タイトルシーンの装飾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ランダーや背景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１０．各種画像とフォントを作成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１１．全体のデバッグと調整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32000" y="105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〇作業の手順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624000" y="792000"/>
            <a:ext cx="360000" cy="1584000"/>
          </a:xfrm>
          <a:custGeom>
            <a:avLst/>
            <a:gdLst/>
            <a:ahLst/>
            <a:rect l="0" t="0" r="r" b="b"/>
            <a:pathLst>
              <a:path w="1002" h="4402">
                <a:moveTo>
                  <a:pt x="0" y="0"/>
                </a:moveTo>
                <a:cubicBezTo>
                  <a:pt x="250" y="0"/>
                  <a:pt x="500" y="183"/>
                  <a:pt x="500" y="366"/>
                </a:cubicBezTo>
                <a:lnTo>
                  <a:pt x="500" y="1833"/>
                </a:lnTo>
                <a:cubicBezTo>
                  <a:pt x="500" y="2017"/>
                  <a:pt x="750" y="2200"/>
                  <a:pt x="1001" y="2200"/>
                </a:cubicBezTo>
                <a:cubicBezTo>
                  <a:pt x="750" y="2200"/>
                  <a:pt x="500" y="2383"/>
                  <a:pt x="500" y="2567"/>
                </a:cubicBezTo>
                <a:lnTo>
                  <a:pt x="500" y="4034"/>
                </a:lnTo>
                <a:cubicBezTo>
                  <a:pt x="500" y="4217"/>
                  <a:pt x="250" y="4401"/>
                  <a:pt x="0" y="4401"/>
                </a:cubicBezTo>
              </a:path>
            </a:pathLst>
          </a:cu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>
            <a:off x="432000" y="4824000"/>
            <a:ext cx="9288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32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の利用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64000" y="6336000"/>
            <a:ext cx="8352000" cy="1080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を利用することで工程を省略できる。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画像の差し替えなどレイアウトの変更が容易。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76000" y="936000"/>
            <a:ext cx="9432000" cy="111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視覚的に操作してオブジェクトを配置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Collider2D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や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Rigidbody2D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などのコンポーネント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576000" y="4934520"/>
            <a:ext cx="9432000" cy="140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【オブジェクトの作成】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仕様イメージからシーンに必要なオブジェクトを配置する。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各オブジェクトに必要なコンポーネントを付けていく。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動きや処理をスクリプトで作っていく。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149440" y="1725120"/>
            <a:ext cx="4786560" cy="3386880"/>
          </a:xfrm>
          <a:prstGeom prst="rect">
            <a:avLst/>
          </a:prstGeom>
          <a:ln w="3600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76000" y="3312000"/>
            <a:ext cx="820800" cy="820800"/>
          </a:xfrm>
          <a:prstGeom prst="rect">
            <a:avLst/>
          </a:prstGeom>
          <a:ln w="36000"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1512000" y="3096000"/>
            <a:ext cx="432000" cy="1152000"/>
          </a:xfrm>
          <a:custGeom>
            <a:avLst/>
            <a:gdLst/>
            <a:ahLst/>
            <a:rect l="0" t="0" r="r" b="b"/>
            <a:pathLst>
              <a:path w="1202" h="3202">
                <a:moveTo>
                  <a:pt x="1201" y="0"/>
                </a:moveTo>
                <a:cubicBezTo>
                  <a:pt x="900" y="0"/>
                  <a:pt x="600" y="133"/>
                  <a:pt x="600" y="266"/>
                </a:cubicBezTo>
                <a:lnTo>
                  <a:pt x="600" y="1333"/>
                </a:lnTo>
                <a:cubicBezTo>
                  <a:pt x="600" y="1467"/>
                  <a:pt x="300" y="1600"/>
                  <a:pt x="0" y="1600"/>
                </a:cubicBezTo>
                <a:cubicBezTo>
                  <a:pt x="300" y="1600"/>
                  <a:pt x="600" y="1733"/>
                  <a:pt x="600" y="1867"/>
                </a:cubicBezTo>
                <a:lnTo>
                  <a:pt x="600" y="2934"/>
                </a:lnTo>
                <a:cubicBezTo>
                  <a:pt x="600" y="3067"/>
                  <a:pt x="900" y="3201"/>
                  <a:pt x="1201" y="3201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6"/>
          <p:cNvSpPr txBox="1"/>
          <p:nvPr/>
        </p:nvSpPr>
        <p:spPr>
          <a:xfrm>
            <a:off x="1944000" y="2949840"/>
            <a:ext cx="2880000" cy="1370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Collider2D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Rigidbody2D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SpriteRenderer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LanderManager(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スクリプト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LanderStatus(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スクリプト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8320" y="3002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３．時間をかけたところ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16000" y="792000"/>
            <a:ext cx="9576000" cy="64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１．シーン管理オブジェクトを作成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２．タイトルシーンを作成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３．メインゲームシーンを作成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４．月面ステージ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を作成（自動生成以外）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５．ランダーを作成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６．カメラの動きを作成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７．メインゲームの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・ルール・開始終了処理を作成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８．月面ステージの自動生成処理を作成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９．タイトルシーンの装飾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ランダーや背景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１０．各種画像とフォントを作成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１１．全体のデバッグと調整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2000" y="105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〇作業の手順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04000" y="3168000"/>
            <a:ext cx="3816000" cy="504000"/>
          </a:xfrm>
          <a:prstGeom prst="rect">
            <a:avLst/>
          </a:prstGeom>
          <a:noFill/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504000" y="4968000"/>
            <a:ext cx="7200000" cy="576000"/>
          </a:xfrm>
          <a:prstGeom prst="rect">
            <a:avLst/>
          </a:prstGeom>
          <a:noFill/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4392000" y="3096000"/>
            <a:ext cx="576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7776000" y="4896000"/>
            <a:ext cx="576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80000" y="3528000"/>
            <a:ext cx="324000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ロケットのパワー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重力影響度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32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〇ランダー操作感の調整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4000" y="6264000"/>
            <a:ext cx="8496000" cy="864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程よい数値を見つけ出す。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体で覚えるレベルの操作感にする。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11098" t="11098" r="0" b="0"/>
          <a:stretch/>
        </p:blipFill>
        <p:spPr>
          <a:xfrm rot="12975000">
            <a:off x="5729400" y="4139640"/>
            <a:ext cx="570600" cy="570600"/>
          </a:xfrm>
          <a:prstGeom prst="rect">
            <a:avLst/>
          </a:prstGeom>
          <a:ln w="3600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 rot="2196000">
            <a:off x="5956560" y="3670200"/>
            <a:ext cx="713160" cy="713160"/>
          </a:xfrm>
          <a:prstGeom prst="rect">
            <a:avLst/>
          </a:prstGeom>
          <a:ln w="36000"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7065000" y="4083120"/>
            <a:ext cx="684000" cy="740880"/>
          </a:xfrm>
          <a:custGeom>
            <a:avLst/>
            <a:gdLst/>
            <a:ahLst/>
            <a:rect l="0" t="0" r="r" b="b"/>
            <a:pathLst>
              <a:path w="1902" h="2060">
                <a:moveTo>
                  <a:pt x="589" y="0"/>
                </a:moveTo>
                <a:lnTo>
                  <a:pt x="589" y="1027"/>
                </a:lnTo>
                <a:lnTo>
                  <a:pt x="0" y="1027"/>
                </a:lnTo>
                <a:lnTo>
                  <a:pt x="950" y="2059"/>
                </a:lnTo>
                <a:lnTo>
                  <a:pt x="1901" y="1027"/>
                </a:lnTo>
                <a:lnTo>
                  <a:pt x="1311" y="1027"/>
                </a:lnTo>
                <a:lnTo>
                  <a:pt x="1311" y="0"/>
                </a:lnTo>
                <a:lnTo>
                  <a:pt x="589" y="0"/>
                </a:lnTo>
              </a:path>
            </a:pathLst>
          </a:custGeom>
          <a:solidFill>
            <a:srgbClr val="00ccff"/>
          </a:solidFill>
          <a:ln w="3600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 rot="13015800">
            <a:off x="7130160" y="3587760"/>
            <a:ext cx="658080" cy="657720"/>
          </a:xfrm>
          <a:prstGeom prst="rect">
            <a:avLst/>
          </a:prstGeom>
          <a:ln w="36000">
            <a:noFill/>
          </a:ln>
        </p:spPr>
      </p:pic>
      <p:sp>
        <p:nvSpPr>
          <p:cNvPr id="124" name="TextShape 5"/>
          <p:cNvSpPr txBox="1"/>
          <p:nvPr/>
        </p:nvSpPr>
        <p:spPr>
          <a:xfrm>
            <a:off x="504000" y="4680000"/>
            <a:ext cx="9216000" cy="1537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ロケットのパワーが強すぎると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飛びすぎてランダーの位置調整がしづらい。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重力影響度が強すぎると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ロケットを使っても上昇することができない。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64000" y="3384000"/>
            <a:ext cx="8496000" cy="2736000"/>
          </a:xfrm>
          <a:prstGeom prst="rect">
            <a:avLst/>
          </a:prstGeom>
          <a:noFill/>
          <a:ln w="3600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7"/>
          <p:cNvSpPr txBox="1"/>
          <p:nvPr/>
        </p:nvSpPr>
        <p:spPr>
          <a:xfrm>
            <a:off x="864000" y="1008000"/>
            <a:ext cx="4752000" cy="1992960"/>
          </a:xfrm>
          <a:prstGeom prst="rect">
            <a:avLst/>
          </a:prstGeom>
          <a:noFill/>
          <a:ln w="36000">
            <a:solidFill>
              <a:srgbClr val="00cc33"/>
            </a:solidFill>
            <a:round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【操作】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キーボード：↑↓←→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↑　：ランダーの回転をリセットする。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↓　：推進ロケットを噴射させる。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←　：ランダーを左回転させる。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→　：ランダーを右回転させる。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 rot="15105000">
            <a:off x="6064560" y="1816560"/>
            <a:ext cx="675000" cy="675000"/>
          </a:xfrm>
          <a:prstGeom prst="rect">
            <a:avLst/>
          </a:prstGeom>
          <a:ln w="36000">
            <a:noFill/>
          </a:ln>
        </p:spPr>
      </p:pic>
      <p:sp>
        <p:nvSpPr>
          <p:cNvPr id="128" name="CustomShape 8"/>
          <p:cNvSpPr/>
          <p:nvPr/>
        </p:nvSpPr>
        <p:spPr>
          <a:xfrm rot="21551400">
            <a:off x="5982840" y="1438200"/>
            <a:ext cx="720000" cy="659520"/>
          </a:xfrm>
          <a:custGeom>
            <a:avLst/>
            <a:gdLst/>
            <a:ahLst/>
            <a:rect l="0" t="0" r="r" b="b"/>
            <a:pathLst>
              <a:path w="2252" h="1350">
                <a:moveTo>
                  <a:pt x="741" y="903"/>
                </a:moveTo>
                <a:lnTo>
                  <a:pt x="743" y="879"/>
                </a:lnTo>
                <a:lnTo>
                  <a:pt x="746" y="856"/>
                </a:lnTo>
                <a:lnTo>
                  <a:pt x="749" y="832"/>
                </a:lnTo>
                <a:lnTo>
                  <a:pt x="754" y="809"/>
                </a:lnTo>
                <a:lnTo>
                  <a:pt x="761" y="786"/>
                </a:lnTo>
                <a:lnTo>
                  <a:pt x="768" y="763"/>
                </a:lnTo>
                <a:lnTo>
                  <a:pt x="777" y="741"/>
                </a:lnTo>
                <a:lnTo>
                  <a:pt x="788" y="719"/>
                </a:lnTo>
                <a:lnTo>
                  <a:pt x="799" y="699"/>
                </a:lnTo>
                <a:lnTo>
                  <a:pt x="811" y="678"/>
                </a:lnTo>
                <a:lnTo>
                  <a:pt x="826" y="658"/>
                </a:lnTo>
                <a:lnTo>
                  <a:pt x="840" y="638"/>
                </a:lnTo>
                <a:lnTo>
                  <a:pt x="856" y="619"/>
                </a:lnTo>
                <a:lnTo>
                  <a:pt x="872" y="603"/>
                </a:lnTo>
                <a:lnTo>
                  <a:pt x="891" y="585"/>
                </a:lnTo>
                <a:lnTo>
                  <a:pt x="910" y="569"/>
                </a:lnTo>
                <a:lnTo>
                  <a:pt x="929" y="553"/>
                </a:lnTo>
                <a:lnTo>
                  <a:pt x="949" y="540"/>
                </a:lnTo>
                <a:lnTo>
                  <a:pt x="971" y="526"/>
                </a:lnTo>
                <a:lnTo>
                  <a:pt x="993" y="513"/>
                </a:lnTo>
                <a:lnTo>
                  <a:pt x="1015" y="503"/>
                </a:lnTo>
                <a:lnTo>
                  <a:pt x="1038" y="492"/>
                </a:lnTo>
                <a:lnTo>
                  <a:pt x="1062" y="482"/>
                </a:lnTo>
                <a:lnTo>
                  <a:pt x="1086" y="475"/>
                </a:lnTo>
                <a:lnTo>
                  <a:pt x="1110" y="467"/>
                </a:lnTo>
                <a:lnTo>
                  <a:pt x="1135" y="461"/>
                </a:lnTo>
                <a:lnTo>
                  <a:pt x="1160" y="458"/>
                </a:lnTo>
                <a:lnTo>
                  <a:pt x="1188" y="453"/>
                </a:lnTo>
                <a:lnTo>
                  <a:pt x="1213" y="450"/>
                </a:lnTo>
                <a:lnTo>
                  <a:pt x="1239" y="451"/>
                </a:lnTo>
                <a:lnTo>
                  <a:pt x="1265" y="450"/>
                </a:lnTo>
                <a:lnTo>
                  <a:pt x="1291" y="451"/>
                </a:lnTo>
                <a:lnTo>
                  <a:pt x="1317" y="454"/>
                </a:lnTo>
                <a:lnTo>
                  <a:pt x="1342" y="457"/>
                </a:lnTo>
                <a:lnTo>
                  <a:pt x="1366" y="463"/>
                </a:lnTo>
                <a:lnTo>
                  <a:pt x="1391" y="469"/>
                </a:lnTo>
                <a:lnTo>
                  <a:pt x="1416" y="475"/>
                </a:lnTo>
                <a:lnTo>
                  <a:pt x="1440" y="484"/>
                </a:lnTo>
                <a:lnTo>
                  <a:pt x="1464" y="494"/>
                </a:lnTo>
                <a:lnTo>
                  <a:pt x="1488" y="504"/>
                </a:lnTo>
                <a:lnTo>
                  <a:pt x="1511" y="516"/>
                </a:lnTo>
                <a:lnTo>
                  <a:pt x="1533" y="529"/>
                </a:lnTo>
                <a:lnTo>
                  <a:pt x="1552" y="542"/>
                </a:lnTo>
                <a:lnTo>
                  <a:pt x="1573" y="556"/>
                </a:lnTo>
                <a:lnTo>
                  <a:pt x="1593" y="573"/>
                </a:lnTo>
                <a:lnTo>
                  <a:pt x="1612" y="589"/>
                </a:lnTo>
                <a:lnTo>
                  <a:pt x="1630" y="605"/>
                </a:lnTo>
                <a:lnTo>
                  <a:pt x="1646" y="624"/>
                </a:lnTo>
                <a:lnTo>
                  <a:pt x="1662" y="643"/>
                </a:lnTo>
                <a:lnTo>
                  <a:pt x="1678" y="662"/>
                </a:lnTo>
                <a:lnTo>
                  <a:pt x="1690" y="682"/>
                </a:lnTo>
                <a:lnTo>
                  <a:pt x="1703" y="702"/>
                </a:lnTo>
                <a:lnTo>
                  <a:pt x="1715" y="723"/>
                </a:lnTo>
                <a:lnTo>
                  <a:pt x="1726" y="746"/>
                </a:lnTo>
                <a:lnTo>
                  <a:pt x="1733" y="769"/>
                </a:lnTo>
                <a:lnTo>
                  <a:pt x="1742" y="791"/>
                </a:lnTo>
                <a:lnTo>
                  <a:pt x="1749" y="814"/>
                </a:lnTo>
                <a:lnTo>
                  <a:pt x="1753" y="837"/>
                </a:lnTo>
                <a:lnTo>
                  <a:pt x="1757" y="860"/>
                </a:lnTo>
                <a:lnTo>
                  <a:pt x="1760" y="884"/>
                </a:lnTo>
                <a:lnTo>
                  <a:pt x="1760" y="907"/>
                </a:lnTo>
                <a:lnTo>
                  <a:pt x="1761" y="931"/>
                </a:lnTo>
                <a:lnTo>
                  <a:pt x="2251" y="945"/>
                </a:lnTo>
                <a:lnTo>
                  <a:pt x="2251" y="899"/>
                </a:lnTo>
                <a:lnTo>
                  <a:pt x="2248" y="852"/>
                </a:lnTo>
                <a:lnTo>
                  <a:pt x="2243" y="806"/>
                </a:lnTo>
                <a:lnTo>
                  <a:pt x="2236" y="761"/>
                </a:lnTo>
                <a:lnTo>
                  <a:pt x="2225" y="714"/>
                </a:lnTo>
                <a:lnTo>
                  <a:pt x="2213" y="670"/>
                </a:lnTo>
                <a:lnTo>
                  <a:pt x="2197" y="625"/>
                </a:lnTo>
                <a:lnTo>
                  <a:pt x="2180" y="582"/>
                </a:lnTo>
                <a:lnTo>
                  <a:pt x="2160" y="540"/>
                </a:lnTo>
                <a:lnTo>
                  <a:pt x="2137" y="496"/>
                </a:lnTo>
                <a:lnTo>
                  <a:pt x="2114" y="456"/>
                </a:lnTo>
                <a:lnTo>
                  <a:pt x="2086" y="417"/>
                </a:lnTo>
                <a:lnTo>
                  <a:pt x="2058" y="378"/>
                </a:lnTo>
                <a:lnTo>
                  <a:pt x="2026" y="342"/>
                </a:lnTo>
                <a:lnTo>
                  <a:pt x="1994" y="306"/>
                </a:lnTo>
                <a:lnTo>
                  <a:pt x="1958" y="273"/>
                </a:lnTo>
                <a:lnTo>
                  <a:pt x="1922" y="240"/>
                </a:lnTo>
                <a:lnTo>
                  <a:pt x="1883" y="211"/>
                </a:lnTo>
                <a:lnTo>
                  <a:pt x="1843" y="181"/>
                </a:lnTo>
                <a:lnTo>
                  <a:pt x="1802" y="156"/>
                </a:lnTo>
                <a:lnTo>
                  <a:pt x="1758" y="130"/>
                </a:lnTo>
                <a:lnTo>
                  <a:pt x="1714" y="107"/>
                </a:lnTo>
                <a:lnTo>
                  <a:pt x="1669" y="87"/>
                </a:lnTo>
                <a:lnTo>
                  <a:pt x="1622" y="68"/>
                </a:lnTo>
                <a:lnTo>
                  <a:pt x="1574" y="51"/>
                </a:lnTo>
                <a:lnTo>
                  <a:pt x="1527" y="38"/>
                </a:lnTo>
                <a:lnTo>
                  <a:pt x="1478" y="26"/>
                </a:lnTo>
                <a:lnTo>
                  <a:pt x="1428" y="16"/>
                </a:lnTo>
                <a:lnTo>
                  <a:pt x="1378" y="10"/>
                </a:lnTo>
                <a:lnTo>
                  <a:pt x="1328" y="4"/>
                </a:lnTo>
                <a:lnTo>
                  <a:pt x="1277" y="1"/>
                </a:lnTo>
                <a:lnTo>
                  <a:pt x="1226" y="0"/>
                </a:lnTo>
                <a:lnTo>
                  <a:pt x="1176" y="4"/>
                </a:lnTo>
                <a:lnTo>
                  <a:pt x="1126" y="8"/>
                </a:lnTo>
                <a:lnTo>
                  <a:pt x="1076" y="14"/>
                </a:lnTo>
                <a:lnTo>
                  <a:pt x="1026" y="24"/>
                </a:lnTo>
                <a:lnTo>
                  <a:pt x="976" y="35"/>
                </a:lnTo>
                <a:lnTo>
                  <a:pt x="928" y="48"/>
                </a:lnTo>
                <a:lnTo>
                  <a:pt x="881" y="65"/>
                </a:lnTo>
                <a:lnTo>
                  <a:pt x="835" y="83"/>
                </a:lnTo>
                <a:lnTo>
                  <a:pt x="788" y="102"/>
                </a:lnTo>
                <a:lnTo>
                  <a:pt x="744" y="126"/>
                </a:lnTo>
                <a:lnTo>
                  <a:pt x="702" y="149"/>
                </a:lnTo>
                <a:lnTo>
                  <a:pt x="659" y="176"/>
                </a:lnTo>
                <a:lnTo>
                  <a:pt x="620" y="204"/>
                </a:lnTo>
                <a:lnTo>
                  <a:pt x="581" y="233"/>
                </a:lnTo>
                <a:lnTo>
                  <a:pt x="544" y="266"/>
                </a:lnTo>
                <a:lnTo>
                  <a:pt x="510" y="298"/>
                </a:lnTo>
                <a:lnTo>
                  <a:pt x="476" y="334"/>
                </a:lnTo>
                <a:lnTo>
                  <a:pt x="445" y="371"/>
                </a:lnTo>
                <a:lnTo>
                  <a:pt x="416" y="408"/>
                </a:lnTo>
                <a:lnTo>
                  <a:pt x="390" y="448"/>
                </a:lnTo>
                <a:lnTo>
                  <a:pt x="365" y="488"/>
                </a:lnTo>
                <a:lnTo>
                  <a:pt x="342" y="530"/>
                </a:lnTo>
                <a:lnTo>
                  <a:pt x="323" y="573"/>
                </a:lnTo>
                <a:lnTo>
                  <a:pt x="305" y="617"/>
                </a:lnTo>
                <a:lnTo>
                  <a:pt x="290" y="659"/>
                </a:lnTo>
                <a:lnTo>
                  <a:pt x="277" y="705"/>
                </a:lnTo>
                <a:lnTo>
                  <a:pt x="267" y="750"/>
                </a:lnTo>
                <a:lnTo>
                  <a:pt x="259" y="796"/>
                </a:lnTo>
                <a:lnTo>
                  <a:pt x="254" y="843"/>
                </a:lnTo>
                <a:lnTo>
                  <a:pt x="251" y="889"/>
                </a:lnTo>
                <a:lnTo>
                  <a:pt x="0" y="881"/>
                </a:lnTo>
                <a:lnTo>
                  <a:pt x="484" y="1349"/>
                </a:lnTo>
                <a:lnTo>
                  <a:pt x="992" y="909"/>
                </a:lnTo>
                <a:lnTo>
                  <a:pt x="741" y="903"/>
                </a:lnTo>
              </a:path>
            </a:pathLst>
          </a:cu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 rot="6494400">
            <a:off x="8236080" y="1878480"/>
            <a:ext cx="675000" cy="675000"/>
          </a:xfrm>
          <a:prstGeom prst="rect">
            <a:avLst/>
          </a:prstGeom>
          <a:ln w="36000">
            <a:noFill/>
          </a:ln>
        </p:spPr>
      </p:pic>
      <p:sp>
        <p:nvSpPr>
          <p:cNvPr id="130" name="CustomShape 9"/>
          <p:cNvSpPr/>
          <p:nvPr/>
        </p:nvSpPr>
        <p:spPr>
          <a:xfrm rot="21551400">
            <a:off x="8263440" y="1490040"/>
            <a:ext cx="720000" cy="659520"/>
          </a:xfrm>
          <a:custGeom>
            <a:avLst/>
            <a:gdLst/>
            <a:ahLst/>
            <a:rect l="0" t="0" r="r" b="b"/>
            <a:pathLst>
              <a:path w="2252" h="1371">
                <a:moveTo>
                  <a:pt x="1510" y="916"/>
                </a:moveTo>
                <a:lnTo>
                  <a:pt x="1509" y="892"/>
                </a:lnTo>
                <a:lnTo>
                  <a:pt x="1507" y="869"/>
                </a:lnTo>
                <a:lnTo>
                  <a:pt x="1504" y="845"/>
                </a:lnTo>
                <a:lnTo>
                  <a:pt x="1500" y="822"/>
                </a:lnTo>
                <a:lnTo>
                  <a:pt x="1494" y="799"/>
                </a:lnTo>
                <a:lnTo>
                  <a:pt x="1487" y="776"/>
                </a:lnTo>
                <a:lnTo>
                  <a:pt x="1478" y="754"/>
                </a:lnTo>
                <a:lnTo>
                  <a:pt x="1469" y="731"/>
                </a:lnTo>
                <a:lnTo>
                  <a:pt x="1458" y="710"/>
                </a:lnTo>
                <a:lnTo>
                  <a:pt x="1446" y="689"/>
                </a:lnTo>
                <a:lnTo>
                  <a:pt x="1433" y="669"/>
                </a:lnTo>
                <a:lnTo>
                  <a:pt x="1419" y="649"/>
                </a:lnTo>
                <a:lnTo>
                  <a:pt x="1403" y="630"/>
                </a:lnTo>
                <a:lnTo>
                  <a:pt x="1387" y="612"/>
                </a:lnTo>
                <a:lnTo>
                  <a:pt x="1370" y="594"/>
                </a:lnTo>
                <a:lnTo>
                  <a:pt x="1351" y="578"/>
                </a:lnTo>
                <a:lnTo>
                  <a:pt x="1332" y="562"/>
                </a:lnTo>
                <a:lnTo>
                  <a:pt x="1312" y="547"/>
                </a:lnTo>
                <a:lnTo>
                  <a:pt x="1291" y="533"/>
                </a:lnTo>
                <a:lnTo>
                  <a:pt x="1270" y="520"/>
                </a:lnTo>
                <a:lnTo>
                  <a:pt x="1248" y="508"/>
                </a:lnTo>
                <a:lnTo>
                  <a:pt x="1225" y="497"/>
                </a:lnTo>
                <a:lnTo>
                  <a:pt x="1201" y="487"/>
                </a:lnTo>
                <a:lnTo>
                  <a:pt x="1177" y="478"/>
                </a:lnTo>
                <a:lnTo>
                  <a:pt x="1153" y="470"/>
                </a:lnTo>
                <a:lnTo>
                  <a:pt x="1128" y="464"/>
                </a:lnTo>
                <a:lnTo>
                  <a:pt x="1103" y="459"/>
                </a:lnTo>
                <a:lnTo>
                  <a:pt x="1077" y="454"/>
                </a:lnTo>
                <a:lnTo>
                  <a:pt x="1052" y="451"/>
                </a:lnTo>
                <a:lnTo>
                  <a:pt x="1026" y="450"/>
                </a:lnTo>
                <a:lnTo>
                  <a:pt x="1000" y="449"/>
                </a:lnTo>
                <a:lnTo>
                  <a:pt x="974" y="450"/>
                </a:lnTo>
                <a:lnTo>
                  <a:pt x="948" y="451"/>
                </a:lnTo>
                <a:lnTo>
                  <a:pt x="923" y="454"/>
                </a:lnTo>
                <a:lnTo>
                  <a:pt x="897" y="459"/>
                </a:lnTo>
                <a:lnTo>
                  <a:pt x="872" y="464"/>
                </a:lnTo>
                <a:lnTo>
                  <a:pt x="847" y="470"/>
                </a:lnTo>
                <a:lnTo>
                  <a:pt x="823" y="478"/>
                </a:lnTo>
                <a:lnTo>
                  <a:pt x="799" y="487"/>
                </a:lnTo>
                <a:lnTo>
                  <a:pt x="775" y="497"/>
                </a:lnTo>
                <a:lnTo>
                  <a:pt x="752" y="508"/>
                </a:lnTo>
                <a:lnTo>
                  <a:pt x="730" y="520"/>
                </a:lnTo>
                <a:lnTo>
                  <a:pt x="709" y="533"/>
                </a:lnTo>
                <a:lnTo>
                  <a:pt x="688" y="547"/>
                </a:lnTo>
                <a:lnTo>
                  <a:pt x="668" y="562"/>
                </a:lnTo>
                <a:lnTo>
                  <a:pt x="649" y="578"/>
                </a:lnTo>
                <a:lnTo>
                  <a:pt x="630" y="594"/>
                </a:lnTo>
                <a:lnTo>
                  <a:pt x="613" y="613"/>
                </a:lnTo>
                <a:lnTo>
                  <a:pt x="597" y="630"/>
                </a:lnTo>
                <a:lnTo>
                  <a:pt x="581" y="649"/>
                </a:lnTo>
                <a:lnTo>
                  <a:pt x="567" y="669"/>
                </a:lnTo>
                <a:lnTo>
                  <a:pt x="554" y="689"/>
                </a:lnTo>
                <a:lnTo>
                  <a:pt x="542" y="710"/>
                </a:lnTo>
                <a:lnTo>
                  <a:pt x="531" y="732"/>
                </a:lnTo>
                <a:lnTo>
                  <a:pt x="522" y="754"/>
                </a:lnTo>
                <a:lnTo>
                  <a:pt x="513" y="776"/>
                </a:lnTo>
                <a:lnTo>
                  <a:pt x="506" y="799"/>
                </a:lnTo>
                <a:lnTo>
                  <a:pt x="500" y="822"/>
                </a:lnTo>
                <a:lnTo>
                  <a:pt x="496" y="845"/>
                </a:lnTo>
                <a:lnTo>
                  <a:pt x="493" y="869"/>
                </a:lnTo>
                <a:lnTo>
                  <a:pt x="491" y="892"/>
                </a:lnTo>
                <a:lnTo>
                  <a:pt x="490" y="916"/>
                </a:lnTo>
                <a:lnTo>
                  <a:pt x="0" y="916"/>
                </a:lnTo>
                <a:lnTo>
                  <a:pt x="1" y="870"/>
                </a:lnTo>
                <a:lnTo>
                  <a:pt x="5" y="823"/>
                </a:lnTo>
                <a:lnTo>
                  <a:pt x="12" y="777"/>
                </a:lnTo>
                <a:lnTo>
                  <a:pt x="20" y="732"/>
                </a:lnTo>
                <a:lnTo>
                  <a:pt x="32" y="686"/>
                </a:lnTo>
                <a:lnTo>
                  <a:pt x="46" y="643"/>
                </a:lnTo>
                <a:lnTo>
                  <a:pt x="62" y="598"/>
                </a:lnTo>
                <a:lnTo>
                  <a:pt x="81" y="555"/>
                </a:lnTo>
                <a:lnTo>
                  <a:pt x="102" y="513"/>
                </a:lnTo>
                <a:lnTo>
                  <a:pt x="126" y="471"/>
                </a:lnTo>
                <a:lnTo>
                  <a:pt x="151" y="431"/>
                </a:lnTo>
                <a:lnTo>
                  <a:pt x="179" y="393"/>
                </a:lnTo>
                <a:lnTo>
                  <a:pt x="209" y="355"/>
                </a:lnTo>
                <a:lnTo>
                  <a:pt x="241" y="319"/>
                </a:lnTo>
                <a:lnTo>
                  <a:pt x="275" y="285"/>
                </a:lnTo>
                <a:lnTo>
                  <a:pt x="311" y="252"/>
                </a:lnTo>
                <a:lnTo>
                  <a:pt x="349" y="221"/>
                </a:lnTo>
                <a:lnTo>
                  <a:pt x="388" y="192"/>
                </a:lnTo>
                <a:lnTo>
                  <a:pt x="429" y="164"/>
                </a:lnTo>
                <a:lnTo>
                  <a:pt x="471" y="140"/>
                </a:lnTo>
                <a:lnTo>
                  <a:pt x="515" y="115"/>
                </a:lnTo>
                <a:lnTo>
                  <a:pt x="560" y="94"/>
                </a:lnTo>
                <a:lnTo>
                  <a:pt x="606" y="74"/>
                </a:lnTo>
                <a:lnTo>
                  <a:pt x="653" y="57"/>
                </a:lnTo>
                <a:lnTo>
                  <a:pt x="701" y="42"/>
                </a:lnTo>
                <a:lnTo>
                  <a:pt x="748" y="29"/>
                </a:lnTo>
                <a:lnTo>
                  <a:pt x="799" y="19"/>
                </a:lnTo>
                <a:lnTo>
                  <a:pt x="849" y="11"/>
                </a:lnTo>
                <a:lnTo>
                  <a:pt x="899" y="5"/>
                </a:lnTo>
                <a:lnTo>
                  <a:pt x="949" y="1"/>
                </a:lnTo>
                <a:lnTo>
                  <a:pt x="1000" y="0"/>
                </a:lnTo>
                <a:lnTo>
                  <a:pt x="1051" y="1"/>
                </a:lnTo>
                <a:lnTo>
                  <a:pt x="1101" y="5"/>
                </a:lnTo>
                <a:lnTo>
                  <a:pt x="1151" y="11"/>
                </a:lnTo>
                <a:lnTo>
                  <a:pt x="1201" y="19"/>
                </a:lnTo>
                <a:lnTo>
                  <a:pt x="1250" y="29"/>
                </a:lnTo>
                <a:lnTo>
                  <a:pt x="1299" y="42"/>
                </a:lnTo>
                <a:lnTo>
                  <a:pt x="1347" y="57"/>
                </a:lnTo>
                <a:lnTo>
                  <a:pt x="1394" y="74"/>
                </a:lnTo>
                <a:lnTo>
                  <a:pt x="1440" y="94"/>
                </a:lnTo>
                <a:lnTo>
                  <a:pt x="1485" y="115"/>
                </a:lnTo>
                <a:lnTo>
                  <a:pt x="1529" y="139"/>
                </a:lnTo>
                <a:lnTo>
                  <a:pt x="1571" y="164"/>
                </a:lnTo>
                <a:lnTo>
                  <a:pt x="1612" y="191"/>
                </a:lnTo>
                <a:lnTo>
                  <a:pt x="1651" y="221"/>
                </a:lnTo>
                <a:lnTo>
                  <a:pt x="1689" y="252"/>
                </a:lnTo>
                <a:lnTo>
                  <a:pt x="1725" y="285"/>
                </a:lnTo>
                <a:lnTo>
                  <a:pt x="1758" y="319"/>
                </a:lnTo>
                <a:lnTo>
                  <a:pt x="1791" y="355"/>
                </a:lnTo>
                <a:lnTo>
                  <a:pt x="1821" y="392"/>
                </a:lnTo>
                <a:lnTo>
                  <a:pt x="1849" y="431"/>
                </a:lnTo>
                <a:lnTo>
                  <a:pt x="1874" y="471"/>
                </a:lnTo>
                <a:lnTo>
                  <a:pt x="1898" y="512"/>
                </a:lnTo>
                <a:lnTo>
                  <a:pt x="1919" y="555"/>
                </a:lnTo>
                <a:lnTo>
                  <a:pt x="1938" y="598"/>
                </a:lnTo>
                <a:lnTo>
                  <a:pt x="1954" y="642"/>
                </a:lnTo>
                <a:lnTo>
                  <a:pt x="1968" y="685"/>
                </a:lnTo>
                <a:lnTo>
                  <a:pt x="1980" y="732"/>
                </a:lnTo>
                <a:lnTo>
                  <a:pt x="1988" y="777"/>
                </a:lnTo>
                <a:lnTo>
                  <a:pt x="1995" y="823"/>
                </a:lnTo>
                <a:lnTo>
                  <a:pt x="1999" y="870"/>
                </a:lnTo>
                <a:lnTo>
                  <a:pt x="2000" y="916"/>
                </a:lnTo>
                <a:lnTo>
                  <a:pt x="2251" y="915"/>
                </a:lnTo>
                <a:lnTo>
                  <a:pt x="1755" y="1370"/>
                </a:lnTo>
                <a:lnTo>
                  <a:pt x="1259" y="916"/>
                </a:lnTo>
                <a:lnTo>
                  <a:pt x="1510" y="916"/>
                </a:lnTo>
              </a:path>
            </a:pathLst>
          </a:cu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6"/>
          <a:srcRect l="11098" t="11098" r="0" b="0"/>
          <a:stretch/>
        </p:blipFill>
        <p:spPr>
          <a:xfrm rot="10770600">
            <a:off x="7210440" y="2662200"/>
            <a:ext cx="503640" cy="503640"/>
          </a:xfrm>
          <a:prstGeom prst="rect">
            <a:avLst/>
          </a:prstGeom>
          <a:ln w="36000">
            <a:noFill/>
          </a:ln>
        </p:spPr>
      </p:pic>
      <p:pic>
        <p:nvPicPr>
          <p:cNvPr id="132" name="" descr=""/>
          <p:cNvPicPr/>
          <p:nvPr/>
        </p:nvPicPr>
        <p:blipFill>
          <a:blip r:embed="rId7"/>
          <a:stretch/>
        </p:blipFill>
        <p:spPr>
          <a:xfrm rot="21590400">
            <a:off x="7148160" y="2160720"/>
            <a:ext cx="628920" cy="628920"/>
          </a:xfrm>
          <a:prstGeom prst="rect">
            <a:avLst/>
          </a:prstGeom>
          <a:ln w="36000">
            <a:noFill/>
          </a:ln>
        </p:spPr>
      </p:pic>
      <p:pic>
        <p:nvPicPr>
          <p:cNvPr id="133" name="" descr=""/>
          <p:cNvPicPr/>
          <p:nvPr/>
        </p:nvPicPr>
        <p:blipFill>
          <a:blip r:embed="rId8"/>
          <a:stretch/>
        </p:blipFill>
        <p:spPr>
          <a:xfrm>
            <a:off x="7128000" y="981360"/>
            <a:ext cx="658440" cy="658440"/>
          </a:xfrm>
          <a:prstGeom prst="rect">
            <a:avLst/>
          </a:prstGeom>
          <a:ln w="36000">
            <a:noFill/>
          </a:ln>
        </p:spPr>
      </p:pic>
      <p:sp>
        <p:nvSpPr>
          <p:cNvPr id="134" name="CustomShape 10"/>
          <p:cNvSpPr/>
          <p:nvPr/>
        </p:nvSpPr>
        <p:spPr>
          <a:xfrm rot="16009800">
            <a:off x="6831720" y="1130040"/>
            <a:ext cx="463320" cy="421920"/>
          </a:xfrm>
          <a:custGeom>
            <a:avLst/>
            <a:gdLst/>
            <a:ahLst/>
            <a:rect l="0" t="0" r="r" b="b"/>
            <a:pathLst>
              <a:path w="1450" h="922">
                <a:moveTo>
                  <a:pt x="850" y="582"/>
                </a:moveTo>
                <a:lnTo>
                  <a:pt x="849" y="572"/>
                </a:lnTo>
                <a:lnTo>
                  <a:pt x="848" y="563"/>
                </a:lnTo>
                <a:lnTo>
                  <a:pt x="848" y="553"/>
                </a:lnTo>
                <a:lnTo>
                  <a:pt x="845" y="544"/>
                </a:lnTo>
                <a:lnTo>
                  <a:pt x="842" y="534"/>
                </a:lnTo>
                <a:lnTo>
                  <a:pt x="839" y="525"/>
                </a:lnTo>
                <a:lnTo>
                  <a:pt x="836" y="516"/>
                </a:lnTo>
                <a:lnTo>
                  <a:pt x="832" y="508"/>
                </a:lnTo>
                <a:lnTo>
                  <a:pt x="827" y="500"/>
                </a:lnTo>
                <a:lnTo>
                  <a:pt x="823" y="491"/>
                </a:lnTo>
                <a:lnTo>
                  <a:pt x="817" y="484"/>
                </a:lnTo>
                <a:lnTo>
                  <a:pt x="812" y="476"/>
                </a:lnTo>
                <a:lnTo>
                  <a:pt x="805" y="467"/>
                </a:lnTo>
                <a:lnTo>
                  <a:pt x="798" y="461"/>
                </a:lnTo>
                <a:lnTo>
                  <a:pt x="791" y="454"/>
                </a:lnTo>
                <a:lnTo>
                  <a:pt x="784" y="447"/>
                </a:lnTo>
                <a:lnTo>
                  <a:pt x="776" y="441"/>
                </a:lnTo>
                <a:lnTo>
                  <a:pt x="768" y="434"/>
                </a:lnTo>
                <a:lnTo>
                  <a:pt x="760" y="430"/>
                </a:lnTo>
                <a:lnTo>
                  <a:pt x="751" y="424"/>
                </a:lnTo>
                <a:lnTo>
                  <a:pt x="743" y="420"/>
                </a:lnTo>
                <a:lnTo>
                  <a:pt x="733" y="415"/>
                </a:lnTo>
                <a:lnTo>
                  <a:pt x="723" y="412"/>
                </a:lnTo>
                <a:lnTo>
                  <a:pt x="714" y="407"/>
                </a:lnTo>
                <a:lnTo>
                  <a:pt x="704" y="405"/>
                </a:lnTo>
                <a:lnTo>
                  <a:pt x="694" y="403"/>
                </a:lnTo>
                <a:lnTo>
                  <a:pt x="684" y="401"/>
                </a:lnTo>
                <a:lnTo>
                  <a:pt x="675" y="399"/>
                </a:lnTo>
                <a:lnTo>
                  <a:pt x="665" y="398"/>
                </a:lnTo>
                <a:lnTo>
                  <a:pt x="654" y="397"/>
                </a:lnTo>
                <a:lnTo>
                  <a:pt x="644" y="397"/>
                </a:lnTo>
                <a:lnTo>
                  <a:pt x="634" y="397"/>
                </a:lnTo>
                <a:lnTo>
                  <a:pt x="623" y="398"/>
                </a:lnTo>
                <a:lnTo>
                  <a:pt x="612" y="399"/>
                </a:lnTo>
                <a:lnTo>
                  <a:pt x="602" y="401"/>
                </a:lnTo>
                <a:lnTo>
                  <a:pt x="592" y="403"/>
                </a:lnTo>
                <a:lnTo>
                  <a:pt x="582" y="405"/>
                </a:lnTo>
                <a:lnTo>
                  <a:pt x="572" y="408"/>
                </a:lnTo>
                <a:lnTo>
                  <a:pt x="563" y="412"/>
                </a:lnTo>
                <a:lnTo>
                  <a:pt x="553" y="416"/>
                </a:lnTo>
                <a:lnTo>
                  <a:pt x="544" y="420"/>
                </a:lnTo>
                <a:lnTo>
                  <a:pt x="535" y="425"/>
                </a:lnTo>
                <a:lnTo>
                  <a:pt x="527" y="430"/>
                </a:lnTo>
                <a:lnTo>
                  <a:pt x="518" y="436"/>
                </a:lnTo>
                <a:lnTo>
                  <a:pt x="510" y="441"/>
                </a:lnTo>
                <a:lnTo>
                  <a:pt x="503" y="448"/>
                </a:lnTo>
                <a:lnTo>
                  <a:pt x="495" y="454"/>
                </a:lnTo>
                <a:lnTo>
                  <a:pt x="488" y="461"/>
                </a:lnTo>
                <a:lnTo>
                  <a:pt x="482" y="468"/>
                </a:lnTo>
                <a:lnTo>
                  <a:pt x="475" y="477"/>
                </a:lnTo>
                <a:lnTo>
                  <a:pt x="470" y="484"/>
                </a:lnTo>
                <a:lnTo>
                  <a:pt x="464" y="492"/>
                </a:lnTo>
                <a:lnTo>
                  <a:pt x="460" y="500"/>
                </a:lnTo>
                <a:lnTo>
                  <a:pt x="454" y="509"/>
                </a:lnTo>
                <a:lnTo>
                  <a:pt x="450" y="517"/>
                </a:lnTo>
                <a:lnTo>
                  <a:pt x="447" y="526"/>
                </a:lnTo>
                <a:lnTo>
                  <a:pt x="444" y="535"/>
                </a:lnTo>
                <a:lnTo>
                  <a:pt x="441" y="544"/>
                </a:lnTo>
                <a:lnTo>
                  <a:pt x="440" y="554"/>
                </a:lnTo>
                <a:lnTo>
                  <a:pt x="438" y="563"/>
                </a:lnTo>
                <a:lnTo>
                  <a:pt x="438" y="572"/>
                </a:lnTo>
                <a:lnTo>
                  <a:pt x="436" y="583"/>
                </a:lnTo>
                <a:lnTo>
                  <a:pt x="0" y="574"/>
                </a:lnTo>
                <a:lnTo>
                  <a:pt x="3" y="545"/>
                </a:lnTo>
                <a:lnTo>
                  <a:pt x="5" y="515"/>
                </a:lnTo>
                <a:lnTo>
                  <a:pt x="9" y="486"/>
                </a:lnTo>
                <a:lnTo>
                  <a:pt x="16" y="458"/>
                </a:lnTo>
                <a:lnTo>
                  <a:pt x="24" y="430"/>
                </a:lnTo>
                <a:lnTo>
                  <a:pt x="33" y="402"/>
                </a:lnTo>
                <a:lnTo>
                  <a:pt x="44" y="374"/>
                </a:lnTo>
                <a:lnTo>
                  <a:pt x="56" y="347"/>
                </a:lnTo>
                <a:lnTo>
                  <a:pt x="70" y="320"/>
                </a:lnTo>
                <a:lnTo>
                  <a:pt x="86" y="294"/>
                </a:lnTo>
                <a:lnTo>
                  <a:pt x="102" y="269"/>
                </a:lnTo>
                <a:lnTo>
                  <a:pt x="120" y="245"/>
                </a:lnTo>
                <a:lnTo>
                  <a:pt x="140" y="222"/>
                </a:lnTo>
                <a:lnTo>
                  <a:pt x="160" y="199"/>
                </a:lnTo>
                <a:lnTo>
                  <a:pt x="182" y="178"/>
                </a:lnTo>
                <a:lnTo>
                  <a:pt x="205" y="157"/>
                </a:lnTo>
                <a:lnTo>
                  <a:pt x="229" y="139"/>
                </a:lnTo>
                <a:lnTo>
                  <a:pt x="254" y="119"/>
                </a:lnTo>
                <a:lnTo>
                  <a:pt x="280" y="102"/>
                </a:lnTo>
                <a:lnTo>
                  <a:pt x="307" y="86"/>
                </a:lnTo>
                <a:lnTo>
                  <a:pt x="335" y="72"/>
                </a:lnTo>
                <a:lnTo>
                  <a:pt x="364" y="58"/>
                </a:lnTo>
                <a:lnTo>
                  <a:pt x="393" y="46"/>
                </a:lnTo>
                <a:lnTo>
                  <a:pt x="423" y="36"/>
                </a:lnTo>
                <a:lnTo>
                  <a:pt x="452" y="26"/>
                </a:lnTo>
                <a:lnTo>
                  <a:pt x="484" y="18"/>
                </a:lnTo>
                <a:lnTo>
                  <a:pt x="515" y="12"/>
                </a:lnTo>
                <a:lnTo>
                  <a:pt x="547" y="7"/>
                </a:lnTo>
                <a:lnTo>
                  <a:pt x="579" y="2"/>
                </a:lnTo>
                <a:lnTo>
                  <a:pt x="611" y="1"/>
                </a:lnTo>
                <a:lnTo>
                  <a:pt x="643" y="0"/>
                </a:lnTo>
                <a:lnTo>
                  <a:pt x="676" y="1"/>
                </a:lnTo>
                <a:lnTo>
                  <a:pt x="708" y="2"/>
                </a:lnTo>
                <a:lnTo>
                  <a:pt x="740" y="6"/>
                </a:lnTo>
                <a:lnTo>
                  <a:pt x="771" y="12"/>
                </a:lnTo>
                <a:lnTo>
                  <a:pt x="802" y="18"/>
                </a:lnTo>
                <a:lnTo>
                  <a:pt x="834" y="25"/>
                </a:lnTo>
                <a:lnTo>
                  <a:pt x="864" y="35"/>
                </a:lnTo>
                <a:lnTo>
                  <a:pt x="894" y="46"/>
                </a:lnTo>
                <a:lnTo>
                  <a:pt x="922" y="57"/>
                </a:lnTo>
                <a:lnTo>
                  <a:pt x="952" y="71"/>
                </a:lnTo>
                <a:lnTo>
                  <a:pt x="980" y="85"/>
                </a:lnTo>
                <a:lnTo>
                  <a:pt x="1007" y="102"/>
                </a:lnTo>
                <a:lnTo>
                  <a:pt x="1033" y="118"/>
                </a:lnTo>
                <a:lnTo>
                  <a:pt x="1058" y="137"/>
                </a:lnTo>
                <a:lnTo>
                  <a:pt x="1082" y="155"/>
                </a:lnTo>
                <a:lnTo>
                  <a:pt x="1105" y="176"/>
                </a:lnTo>
                <a:lnTo>
                  <a:pt x="1127" y="197"/>
                </a:lnTo>
                <a:lnTo>
                  <a:pt x="1148" y="221"/>
                </a:lnTo>
                <a:lnTo>
                  <a:pt x="1167" y="244"/>
                </a:lnTo>
                <a:lnTo>
                  <a:pt x="1185" y="268"/>
                </a:lnTo>
                <a:lnTo>
                  <a:pt x="1202" y="293"/>
                </a:lnTo>
                <a:lnTo>
                  <a:pt x="1217" y="318"/>
                </a:lnTo>
                <a:lnTo>
                  <a:pt x="1231" y="344"/>
                </a:lnTo>
                <a:lnTo>
                  <a:pt x="1244" y="371"/>
                </a:lnTo>
                <a:lnTo>
                  <a:pt x="1255" y="399"/>
                </a:lnTo>
                <a:lnTo>
                  <a:pt x="1264" y="427"/>
                </a:lnTo>
                <a:lnTo>
                  <a:pt x="1272" y="455"/>
                </a:lnTo>
                <a:lnTo>
                  <a:pt x="1278" y="484"/>
                </a:lnTo>
                <a:lnTo>
                  <a:pt x="1283" y="513"/>
                </a:lnTo>
                <a:lnTo>
                  <a:pt x="1287" y="543"/>
                </a:lnTo>
                <a:lnTo>
                  <a:pt x="1288" y="571"/>
                </a:lnTo>
                <a:lnTo>
                  <a:pt x="1449" y="568"/>
                </a:lnTo>
                <a:lnTo>
                  <a:pt x="1079" y="921"/>
                </a:lnTo>
                <a:lnTo>
                  <a:pt x="691" y="584"/>
                </a:lnTo>
                <a:lnTo>
                  <a:pt x="850" y="582"/>
                </a:lnTo>
              </a:path>
            </a:pathLst>
          </a:cu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 rot="16009800">
            <a:off x="7183440" y="1574640"/>
            <a:ext cx="463320" cy="421920"/>
          </a:xfrm>
          <a:custGeom>
            <a:avLst/>
            <a:gdLst/>
            <a:ahLst/>
            <a:rect l="0" t="0" r="r" b="b"/>
            <a:pathLst>
              <a:path w="1442" h="874">
                <a:moveTo>
                  <a:pt x="847" y="312"/>
                </a:moveTo>
                <a:lnTo>
                  <a:pt x="845" y="322"/>
                </a:lnTo>
                <a:lnTo>
                  <a:pt x="843" y="331"/>
                </a:lnTo>
                <a:lnTo>
                  <a:pt x="841" y="341"/>
                </a:lnTo>
                <a:lnTo>
                  <a:pt x="838" y="350"/>
                </a:lnTo>
                <a:lnTo>
                  <a:pt x="834" y="359"/>
                </a:lnTo>
                <a:lnTo>
                  <a:pt x="830" y="368"/>
                </a:lnTo>
                <a:lnTo>
                  <a:pt x="827" y="376"/>
                </a:lnTo>
                <a:lnTo>
                  <a:pt x="821" y="384"/>
                </a:lnTo>
                <a:lnTo>
                  <a:pt x="816" y="392"/>
                </a:lnTo>
                <a:lnTo>
                  <a:pt x="810" y="400"/>
                </a:lnTo>
                <a:lnTo>
                  <a:pt x="804" y="406"/>
                </a:lnTo>
                <a:lnTo>
                  <a:pt x="797" y="414"/>
                </a:lnTo>
                <a:lnTo>
                  <a:pt x="790" y="422"/>
                </a:lnTo>
                <a:lnTo>
                  <a:pt x="783" y="427"/>
                </a:lnTo>
                <a:lnTo>
                  <a:pt x="774" y="434"/>
                </a:lnTo>
                <a:lnTo>
                  <a:pt x="767" y="439"/>
                </a:lnTo>
                <a:lnTo>
                  <a:pt x="759" y="445"/>
                </a:lnTo>
                <a:lnTo>
                  <a:pt x="749" y="450"/>
                </a:lnTo>
                <a:lnTo>
                  <a:pt x="741" y="454"/>
                </a:lnTo>
                <a:lnTo>
                  <a:pt x="732" y="458"/>
                </a:lnTo>
                <a:lnTo>
                  <a:pt x="723" y="462"/>
                </a:lnTo>
                <a:lnTo>
                  <a:pt x="713" y="465"/>
                </a:lnTo>
                <a:lnTo>
                  <a:pt x="702" y="468"/>
                </a:lnTo>
                <a:lnTo>
                  <a:pt x="693" y="471"/>
                </a:lnTo>
                <a:lnTo>
                  <a:pt x="683" y="473"/>
                </a:lnTo>
                <a:lnTo>
                  <a:pt x="673" y="473"/>
                </a:lnTo>
                <a:lnTo>
                  <a:pt x="663" y="475"/>
                </a:lnTo>
                <a:lnTo>
                  <a:pt x="653" y="475"/>
                </a:lnTo>
                <a:lnTo>
                  <a:pt x="643" y="476"/>
                </a:lnTo>
                <a:lnTo>
                  <a:pt x="632" y="475"/>
                </a:lnTo>
                <a:lnTo>
                  <a:pt x="622" y="475"/>
                </a:lnTo>
                <a:lnTo>
                  <a:pt x="612" y="473"/>
                </a:lnTo>
                <a:lnTo>
                  <a:pt x="601" y="470"/>
                </a:lnTo>
                <a:lnTo>
                  <a:pt x="591" y="469"/>
                </a:lnTo>
                <a:lnTo>
                  <a:pt x="581" y="465"/>
                </a:lnTo>
                <a:lnTo>
                  <a:pt x="571" y="463"/>
                </a:lnTo>
                <a:lnTo>
                  <a:pt x="562" y="459"/>
                </a:lnTo>
                <a:lnTo>
                  <a:pt x="552" y="456"/>
                </a:lnTo>
                <a:lnTo>
                  <a:pt x="543" y="450"/>
                </a:lnTo>
                <a:lnTo>
                  <a:pt x="534" y="446"/>
                </a:lnTo>
                <a:lnTo>
                  <a:pt x="526" y="440"/>
                </a:lnTo>
                <a:lnTo>
                  <a:pt x="517" y="435"/>
                </a:lnTo>
                <a:lnTo>
                  <a:pt x="509" y="428"/>
                </a:lnTo>
                <a:lnTo>
                  <a:pt x="502" y="422"/>
                </a:lnTo>
                <a:lnTo>
                  <a:pt x="494" y="416"/>
                </a:lnTo>
                <a:lnTo>
                  <a:pt x="487" y="408"/>
                </a:lnTo>
                <a:lnTo>
                  <a:pt x="481" y="402"/>
                </a:lnTo>
                <a:lnTo>
                  <a:pt x="474" y="393"/>
                </a:lnTo>
                <a:lnTo>
                  <a:pt x="468" y="386"/>
                </a:lnTo>
                <a:lnTo>
                  <a:pt x="463" y="377"/>
                </a:lnTo>
                <a:lnTo>
                  <a:pt x="458" y="369"/>
                </a:lnTo>
                <a:lnTo>
                  <a:pt x="454" y="360"/>
                </a:lnTo>
                <a:lnTo>
                  <a:pt x="450" y="352"/>
                </a:lnTo>
                <a:lnTo>
                  <a:pt x="446" y="342"/>
                </a:lnTo>
                <a:lnTo>
                  <a:pt x="442" y="334"/>
                </a:lnTo>
                <a:lnTo>
                  <a:pt x="441" y="325"/>
                </a:lnTo>
                <a:lnTo>
                  <a:pt x="438" y="315"/>
                </a:lnTo>
                <a:lnTo>
                  <a:pt x="437" y="306"/>
                </a:lnTo>
                <a:lnTo>
                  <a:pt x="436" y="296"/>
                </a:lnTo>
                <a:lnTo>
                  <a:pt x="436" y="287"/>
                </a:lnTo>
                <a:lnTo>
                  <a:pt x="436" y="278"/>
                </a:lnTo>
                <a:lnTo>
                  <a:pt x="436" y="267"/>
                </a:lnTo>
                <a:lnTo>
                  <a:pt x="1" y="229"/>
                </a:lnTo>
                <a:lnTo>
                  <a:pt x="1" y="258"/>
                </a:lnTo>
                <a:lnTo>
                  <a:pt x="0" y="288"/>
                </a:lnTo>
                <a:lnTo>
                  <a:pt x="1" y="317"/>
                </a:lnTo>
                <a:lnTo>
                  <a:pt x="5" y="346"/>
                </a:lnTo>
                <a:lnTo>
                  <a:pt x="9" y="374"/>
                </a:lnTo>
                <a:lnTo>
                  <a:pt x="16" y="404"/>
                </a:lnTo>
                <a:lnTo>
                  <a:pt x="23" y="432"/>
                </a:lnTo>
                <a:lnTo>
                  <a:pt x="33" y="461"/>
                </a:lnTo>
                <a:lnTo>
                  <a:pt x="43" y="488"/>
                </a:lnTo>
                <a:lnTo>
                  <a:pt x="57" y="516"/>
                </a:lnTo>
                <a:lnTo>
                  <a:pt x="69" y="543"/>
                </a:lnTo>
                <a:lnTo>
                  <a:pt x="85" y="569"/>
                </a:lnTo>
                <a:lnTo>
                  <a:pt x="103" y="594"/>
                </a:lnTo>
                <a:lnTo>
                  <a:pt x="119" y="619"/>
                </a:lnTo>
                <a:lnTo>
                  <a:pt x="139" y="642"/>
                </a:lnTo>
                <a:lnTo>
                  <a:pt x="160" y="665"/>
                </a:lnTo>
                <a:lnTo>
                  <a:pt x="182" y="686"/>
                </a:lnTo>
                <a:lnTo>
                  <a:pt x="205" y="708"/>
                </a:lnTo>
                <a:lnTo>
                  <a:pt x="229" y="728"/>
                </a:lnTo>
                <a:lnTo>
                  <a:pt x="254" y="747"/>
                </a:lnTo>
                <a:lnTo>
                  <a:pt x="280" y="763"/>
                </a:lnTo>
                <a:lnTo>
                  <a:pt x="307" y="781"/>
                </a:lnTo>
                <a:lnTo>
                  <a:pt x="335" y="795"/>
                </a:lnTo>
                <a:lnTo>
                  <a:pt x="363" y="809"/>
                </a:lnTo>
                <a:lnTo>
                  <a:pt x="392" y="823"/>
                </a:lnTo>
                <a:lnTo>
                  <a:pt x="422" y="833"/>
                </a:lnTo>
                <a:lnTo>
                  <a:pt x="453" y="843"/>
                </a:lnTo>
                <a:lnTo>
                  <a:pt x="483" y="852"/>
                </a:lnTo>
                <a:lnTo>
                  <a:pt x="515" y="859"/>
                </a:lnTo>
                <a:lnTo>
                  <a:pt x="547" y="864"/>
                </a:lnTo>
                <a:lnTo>
                  <a:pt x="579" y="869"/>
                </a:lnTo>
                <a:lnTo>
                  <a:pt x="611" y="872"/>
                </a:lnTo>
                <a:lnTo>
                  <a:pt x="643" y="873"/>
                </a:lnTo>
                <a:lnTo>
                  <a:pt x="675" y="873"/>
                </a:lnTo>
                <a:lnTo>
                  <a:pt x="707" y="871"/>
                </a:lnTo>
                <a:lnTo>
                  <a:pt x="739" y="868"/>
                </a:lnTo>
                <a:lnTo>
                  <a:pt x="771" y="864"/>
                </a:lnTo>
                <a:lnTo>
                  <a:pt x="801" y="858"/>
                </a:lnTo>
                <a:lnTo>
                  <a:pt x="833" y="850"/>
                </a:lnTo>
                <a:lnTo>
                  <a:pt x="862" y="842"/>
                </a:lnTo>
                <a:lnTo>
                  <a:pt x="893" y="832"/>
                </a:lnTo>
                <a:lnTo>
                  <a:pt x="923" y="820"/>
                </a:lnTo>
                <a:lnTo>
                  <a:pt x="951" y="807"/>
                </a:lnTo>
                <a:lnTo>
                  <a:pt x="979" y="793"/>
                </a:lnTo>
                <a:lnTo>
                  <a:pt x="1006" y="778"/>
                </a:lnTo>
                <a:lnTo>
                  <a:pt x="1032" y="762"/>
                </a:lnTo>
                <a:lnTo>
                  <a:pt x="1057" y="743"/>
                </a:lnTo>
                <a:lnTo>
                  <a:pt x="1081" y="725"/>
                </a:lnTo>
                <a:lnTo>
                  <a:pt x="1104" y="704"/>
                </a:lnTo>
                <a:lnTo>
                  <a:pt x="1125" y="683"/>
                </a:lnTo>
                <a:lnTo>
                  <a:pt x="1147" y="661"/>
                </a:lnTo>
                <a:lnTo>
                  <a:pt x="1166" y="638"/>
                </a:lnTo>
                <a:lnTo>
                  <a:pt x="1183" y="614"/>
                </a:lnTo>
                <a:lnTo>
                  <a:pt x="1201" y="590"/>
                </a:lnTo>
                <a:lnTo>
                  <a:pt x="1216" y="565"/>
                </a:lnTo>
                <a:lnTo>
                  <a:pt x="1230" y="539"/>
                </a:lnTo>
                <a:lnTo>
                  <a:pt x="1242" y="511"/>
                </a:lnTo>
                <a:lnTo>
                  <a:pt x="1253" y="485"/>
                </a:lnTo>
                <a:lnTo>
                  <a:pt x="1262" y="456"/>
                </a:lnTo>
                <a:lnTo>
                  <a:pt x="1270" y="428"/>
                </a:lnTo>
                <a:lnTo>
                  <a:pt x="1277" y="399"/>
                </a:lnTo>
                <a:lnTo>
                  <a:pt x="1281" y="371"/>
                </a:lnTo>
                <a:lnTo>
                  <a:pt x="1441" y="391"/>
                </a:lnTo>
                <a:lnTo>
                  <a:pt x="1111" y="0"/>
                </a:lnTo>
                <a:lnTo>
                  <a:pt x="689" y="293"/>
                </a:lnTo>
                <a:lnTo>
                  <a:pt x="847" y="312"/>
                </a:lnTo>
              </a:path>
            </a:pathLst>
          </a:cu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76000" y="1080000"/>
            <a:ext cx="828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 algn="ct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【ステージ生成手順】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１．頂点を等間隔に配置する。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800000" y="2232000"/>
            <a:ext cx="3744000" cy="201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3"/>
          <p:cNvSpPr/>
          <p:nvPr/>
        </p:nvSpPr>
        <p:spPr>
          <a:xfrm>
            <a:off x="1800000" y="3544920"/>
            <a:ext cx="3744000" cy="0"/>
          </a:xfrm>
          <a:prstGeom prst="line">
            <a:avLst/>
          </a:prstGeom>
          <a:ln w="76320">
            <a:solidFill>
              <a:srgbClr val="ff3333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4"/>
          <p:cNvSpPr txBox="1"/>
          <p:nvPr/>
        </p:nvSpPr>
        <p:spPr>
          <a:xfrm>
            <a:off x="5688000" y="2432160"/>
            <a:ext cx="4392000" cy="1239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この時点で</a:t>
            </a:r>
            <a:r>
              <a:rPr b="1" lang="en-US" sz="2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頂点の</a:t>
            </a:r>
            <a:r>
              <a:rPr b="1" lang="en-US" sz="2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X</a:t>
            </a:r>
            <a:r>
              <a:rPr b="1" lang="en-US" sz="2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座標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が決まる。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216000" y="4608000"/>
            <a:ext cx="748800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２．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軸の範囲を分割する。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6"/>
          <p:cNvSpPr txBox="1"/>
          <p:nvPr/>
        </p:nvSpPr>
        <p:spPr>
          <a:xfrm>
            <a:off x="5760000" y="5312160"/>
            <a:ext cx="4392000" cy="1239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軸の範囲の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MAX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値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と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MIN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値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分割数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は設定する。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800000" y="5328000"/>
            <a:ext cx="3744000" cy="201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8"/>
          <p:cNvSpPr/>
          <p:nvPr/>
        </p:nvSpPr>
        <p:spPr>
          <a:xfrm>
            <a:off x="1800000" y="6712920"/>
            <a:ext cx="3744000" cy="0"/>
          </a:xfrm>
          <a:prstGeom prst="line">
            <a:avLst/>
          </a:prstGeom>
          <a:ln w="76320">
            <a:solidFill>
              <a:srgbClr val="ff3333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9"/>
          <p:cNvSpPr/>
          <p:nvPr/>
        </p:nvSpPr>
        <p:spPr>
          <a:xfrm>
            <a:off x="1512000" y="6192000"/>
            <a:ext cx="4032000" cy="0"/>
          </a:xfrm>
          <a:prstGeom prst="line">
            <a:avLst/>
          </a:prstGeom>
          <a:ln w="36000">
            <a:solidFill>
              <a:srgbClr val="0000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0"/>
          <p:cNvSpPr/>
          <p:nvPr/>
        </p:nvSpPr>
        <p:spPr>
          <a:xfrm>
            <a:off x="1512000" y="7272000"/>
            <a:ext cx="4032000" cy="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11"/>
          <p:cNvSpPr txBox="1"/>
          <p:nvPr/>
        </p:nvSpPr>
        <p:spPr>
          <a:xfrm>
            <a:off x="792000" y="6048000"/>
            <a:ext cx="72000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12"/>
          <p:cNvSpPr txBox="1"/>
          <p:nvPr/>
        </p:nvSpPr>
        <p:spPr>
          <a:xfrm>
            <a:off x="864000" y="7056000"/>
            <a:ext cx="648000" cy="360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13"/>
          <p:cNvSpPr/>
          <p:nvPr/>
        </p:nvSpPr>
        <p:spPr>
          <a:xfrm>
            <a:off x="1656000" y="6408000"/>
            <a:ext cx="3888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4"/>
          <p:cNvSpPr/>
          <p:nvPr/>
        </p:nvSpPr>
        <p:spPr>
          <a:xfrm>
            <a:off x="1656000" y="7056000"/>
            <a:ext cx="3888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5"/>
          <p:cNvSpPr/>
          <p:nvPr/>
        </p:nvSpPr>
        <p:spPr>
          <a:xfrm>
            <a:off x="1656000" y="6624000"/>
            <a:ext cx="3888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6"/>
          <p:cNvSpPr/>
          <p:nvPr/>
        </p:nvSpPr>
        <p:spPr>
          <a:xfrm>
            <a:off x="1656000" y="6840000"/>
            <a:ext cx="3888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17"/>
          <p:cNvSpPr txBox="1"/>
          <p:nvPr/>
        </p:nvSpPr>
        <p:spPr>
          <a:xfrm>
            <a:off x="504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〇ステージ自動生成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616000" y="1550160"/>
            <a:ext cx="4392000" cy="4713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【範囲を決めるルール】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・１つ前の頂点の範囲より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１つ上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</a:t>
            </a:r>
            <a:r>
              <a:rPr b="1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１つ下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の範囲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・１つ前の頂点の範囲が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最も上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の範囲なら </a:t>
            </a:r>
            <a:r>
              <a:rPr b="1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１つ下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の範囲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最も下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の範囲なら 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１つ上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の範囲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・１つ前の頂点が存在しないなら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ランダムに範囲を決める。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範囲が決まったら範囲内でランダムに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座標を設定する。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44000" y="288000"/>
            <a:ext cx="9648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３．頂点の左から順に設定する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軸の範囲を決め、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 algn="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範囲内でランダムに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座標設定する。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3"/>
          <p:cNvSpPr/>
          <p:nvPr/>
        </p:nvSpPr>
        <p:spPr>
          <a:xfrm>
            <a:off x="1944000" y="1224000"/>
            <a:ext cx="0" cy="2592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"/>
          <p:cNvSpPr/>
          <p:nvPr/>
        </p:nvSpPr>
        <p:spPr>
          <a:xfrm>
            <a:off x="1656000" y="1512000"/>
            <a:ext cx="3744000" cy="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>
            <a:off x="1656000" y="3672000"/>
            <a:ext cx="3744000" cy="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6"/>
          <p:cNvSpPr txBox="1"/>
          <p:nvPr/>
        </p:nvSpPr>
        <p:spPr>
          <a:xfrm>
            <a:off x="792000" y="1348920"/>
            <a:ext cx="72000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7"/>
          <p:cNvSpPr txBox="1"/>
          <p:nvPr/>
        </p:nvSpPr>
        <p:spPr>
          <a:xfrm>
            <a:off x="864000" y="3528000"/>
            <a:ext cx="648000" cy="360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872000" y="3024000"/>
            <a:ext cx="144000" cy="144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9"/>
          <p:cNvSpPr/>
          <p:nvPr/>
        </p:nvSpPr>
        <p:spPr>
          <a:xfrm>
            <a:off x="1800000" y="1872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0"/>
          <p:cNvSpPr/>
          <p:nvPr/>
        </p:nvSpPr>
        <p:spPr>
          <a:xfrm>
            <a:off x="1800000" y="2232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1"/>
          <p:cNvSpPr/>
          <p:nvPr/>
        </p:nvSpPr>
        <p:spPr>
          <a:xfrm>
            <a:off x="1800000" y="2592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2"/>
          <p:cNvSpPr/>
          <p:nvPr/>
        </p:nvSpPr>
        <p:spPr>
          <a:xfrm>
            <a:off x="1800000" y="2952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3"/>
          <p:cNvSpPr/>
          <p:nvPr/>
        </p:nvSpPr>
        <p:spPr>
          <a:xfrm>
            <a:off x="1800000" y="3312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4"/>
          <p:cNvSpPr/>
          <p:nvPr/>
        </p:nvSpPr>
        <p:spPr>
          <a:xfrm>
            <a:off x="2880000" y="3456000"/>
            <a:ext cx="144000" cy="144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15"/>
          <p:cNvSpPr txBox="1"/>
          <p:nvPr/>
        </p:nvSpPr>
        <p:spPr>
          <a:xfrm>
            <a:off x="1440000" y="1584000"/>
            <a:ext cx="504000" cy="2029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16"/>
          <p:cNvSpPr/>
          <p:nvPr/>
        </p:nvSpPr>
        <p:spPr>
          <a:xfrm flipV="1">
            <a:off x="2160000" y="2808000"/>
            <a:ext cx="504000" cy="21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7"/>
          <p:cNvSpPr/>
          <p:nvPr/>
        </p:nvSpPr>
        <p:spPr>
          <a:xfrm>
            <a:off x="2160000" y="3168000"/>
            <a:ext cx="576000" cy="36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18"/>
          <p:cNvSpPr txBox="1"/>
          <p:nvPr/>
        </p:nvSpPr>
        <p:spPr>
          <a:xfrm>
            <a:off x="2448000" y="2980440"/>
            <a:ext cx="1080000" cy="3315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どちらか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19"/>
          <p:cNvSpPr/>
          <p:nvPr/>
        </p:nvSpPr>
        <p:spPr>
          <a:xfrm flipV="1">
            <a:off x="3240000" y="3168000"/>
            <a:ext cx="576000" cy="28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0"/>
          <p:cNvSpPr/>
          <p:nvPr/>
        </p:nvSpPr>
        <p:spPr>
          <a:xfrm>
            <a:off x="3960000" y="3096000"/>
            <a:ext cx="144000" cy="144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1"/>
          <p:cNvSpPr/>
          <p:nvPr/>
        </p:nvSpPr>
        <p:spPr>
          <a:xfrm flipV="1">
            <a:off x="4248000" y="2808000"/>
            <a:ext cx="504000" cy="21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2"/>
          <p:cNvSpPr/>
          <p:nvPr/>
        </p:nvSpPr>
        <p:spPr>
          <a:xfrm>
            <a:off x="4248000" y="3168000"/>
            <a:ext cx="576000" cy="36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23"/>
          <p:cNvSpPr txBox="1"/>
          <p:nvPr/>
        </p:nvSpPr>
        <p:spPr>
          <a:xfrm>
            <a:off x="4392000" y="2952000"/>
            <a:ext cx="1080000" cy="3315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どちらか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4"/>
          <p:cNvSpPr/>
          <p:nvPr/>
        </p:nvSpPr>
        <p:spPr>
          <a:xfrm>
            <a:off x="4896000" y="2664000"/>
            <a:ext cx="144000" cy="144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5"/>
          <p:cNvSpPr/>
          <p:nvPr/>
        </p:nvSpPr>
        <p:spPr>
          <a:xfrm>
            <a:off x="1512000" y="4248000"/>
            <a:ext cx="0" cy="1728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6"/>
          <p:cNvSpPr/>
          <p:nvPr/>
        </p:nvSpPr>
        <p:spPr>
          <a:xfrm>
            <a:off x="1368000" y="4536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7"/>
          <p:cNvSpPr/>
          <p:nvPr/>
        </p:nvSpPr>
        <p:spPr>
          <a:xfrm>
            <a:off x="1368000" y="5760000"/>
            <a:ext cx="3600000" cy="0"/>
          </a:xfrm>
          <a:prstGeom prst="line">
            <a:avLst/>
          </a:prstGeom>
          <a:ln w="3600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8"/>
          <p:cNvSpPr/>
          <p:nvPr/>
        </p:nvSpPr>
        <p:spPr>
          <a:xfrm>
            <a:off x="1440000" y="4680000"/>
            <a:ext cx="144000" cy="144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9"/>
          <p:cNvSpPr/>
          <p:nvPr/>
        </p:nvSpPr>
        <p:spPr>
          <a:xfrm>
            <a:off x="1728000" y="4536000"/>
            <a:ext cx="432000" cy="1224000"/>
          </a:xfrm>
          <a:custGeom>
            <a:avLst/>
            <a:gdLst/>
            <a:ahLst/>
            <a:rect l="0" t="0" r="r" b="b"/>
            <a:pathLst>
              <a:path w="1202" h="3402">
                <a:moveTo>
                  <a:pt x="0" y="0"/>
                </a:moveTo>
                <a:cubicBezTo>
                  <a:pt x="300" y="0"/>
                  <a:pt x="600" y="141"/>
                  <a:pt x="600" y="283"/>
                </a:cubicBezTo>
                <a:lnTo>
                  <a:pt x="600" y="1538"/>
                </a:lnTo>
                <a:cubicBezTo>
                  <a:pt x="600" y="1680"/>
                  <a:pt x="900" y="1821"/>
                  <a:pt x="1201" y="1821"/>
                </a:cubicBezTo>
                <a:cubicBezTo>
                  <a:pt x="900" y="1821"/>
                  <a:pt x="600" y="1963"/>
                  <a:pt x="600" y="2105"/>
                </a:cubicBezTo>
                <a:lnTo>
                  <a:pt x="600" y="3117"/>
                </a:lnTo>
                <a:cubicBezTo>
                  <a:pt x="600" y="3259"/>
                  <a:pt x="300" y="3401"/>
                  <a:pt x="0" y="3401"/>
                </a:cubicBezTo>
              </a:path>
            </a:pathLst>
          </a:cu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30"/>
          <p:cNvSpPr txBox="1"/>
          <p:nvPr/>
        </p:nvSpPr>
        <p:spPr>
          <a:xfrm>
            <a:off x="2232000" y="5024880"/>
            <a:ext cx="3600000" cy="7351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1"/>
          <p:cNvSpPr/>
          <p:nvPr/>
        </p:nvSpPr>
        <p:spPr>
          <a:xfrm>
            <a:off x="432000" y="6264000"/>
            <a:ext cx="9288000" cy="864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範囲の分割数を多く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ずらしていくことで急激な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座標の変化を抑える。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2"/>
          <p:cNvSpPr/>
          <p:nvPr/>
        </p:nvSpPr>
        <p:spPr>
          <a:xfrm>
            <a:off x="5616000" y="1550160"/>
            <a:ext cx="4320000" cy="3057840"/>
          </a:xfrm>
          <a:prstGeom prst="rect">
            <a:avLst/>
          </a:prstGeom>
          <a:noFill/>
          <a:ln w="3600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000" y="3168000"/>
            <a:ext cx="9648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５．着陸地点を４つ配置するために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軸を４つに分割する。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2"/>
          <p:cNvSpPr/>
          <p:nvPr/>
        </p:nvSpPr>
        <p:spPr>
          <a:xfrm>
            <a:off x="1296000" y="4176000"/>
            <a:ext cx="0" cy="252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3"/>
          <p:cNvSpPr/>
          <p:nvPr/>
        </p:nvSpPr>
        <p:spPr>
          <a:xfrm>
            <a:off x="5760000" y="4104000"/>
            <a:ext cx="0" cy="2592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4"/>
          <p:cNvSpPr/>
          <p:nvPr/>
        </p:nvSpPr>
        <p:spPr>
          <a:xfrm flipV="1">
            <a:off x="3528000" y="4104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5"/>
          <p:cNvSpPr/>
          <p:nvPr/>
        </p:nvSpPr>
        <p:spPr>
          <a:xfrm flipV="1">
            <a:off x="4608000" y="4104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6"/>
          <p:cNvSpPr/>
          <p:nvPr/>
        </p:nvSpPr>
        <p:spPr>
          <a:xfrm flipV="1">
            <a:off x="2376000" y="4104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7"/>
          <p:cNvSpPr txBox="1"/>
          <p:nvPr/>
        </p:nvSpPr>
        <p:spPr>
          <a:xfrm>
            <a:off x="144000" y="288000"/>
            <a:ext cx="9648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４．４つの着陸地点に倍率をランダムに振り分ける。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69436" t="65600" r="12791" b="8611"/>
          <a:stretch/>
        </p:blipFill>
        <p:spPr>
          <a:xfrm>
            <a:off x="2016000" y="1152000"/>
            <a:ext cx="1008000" cy="549720"/>
          </a:xfrm>
          <a:prstGeom prst="rect">
            <a:avLst/>
          </a:prstGeom>
          <a:ln w="3600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69436" t="65600" r="12791" b="8611"/>
          <a:stretch/>
        </p:blipFill>
        <p:spPr>
          <a:xfrm>
            <a:off x="3024000" y="1152000"/>
            <a:ext cx="1008000" cy="549720"/>
          </a:xfrm>
          <a:prstGeom prst="rect">
            <a:avLst/>
          </a:prstGeom>
          <a:ln w="36000"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rcRect l="69436" t="65600" r="12791" b="8611"/>
          <a:stretch/>
        </p:blipFill>
        <p:spPr>
          <a:xfrm>
            <a:off x="4104000" y="1152000"/>
            <a:ext cx="1008000" cy="549720"/>
          </a:xfrm>
          <a:prstGeom prst="rect">
            <a:avLst/>
          </a:prstGeom>
          <a:ln w="36000">
            <a:noFill/>
          </a:ln>
        </p:spPr>
      </p:pic>
      <p:pic>
        <p:nvPicPr>
          <p:cNvPr id="195" name="" descr=""/>
          <p:cNvPicPr/>
          <p:nvPr/>
        </p:nvPicPr>
        <p:blipFill>
          <a:blip r:embed="rId4"/>
          <a:srcRect l="69436" t="65600" r="12791" b="8611"/>
          <a:stretch/>
        </p:blipFill>
        <p:spPr>
          <a:xfrm>
            <a:off x="5184000" y="1152000"/>
            <a:ext cx="1008000" cy="549720"/>
          </a:xfrm>
          <a:prstGeom prst="rect">
            <a:avLst/>
          </a:prstGeom>
          <a:ln w="36000">
            <a:noFill/>
          </a:ln>
        </p:spPr>
      </p:pic>
      <p:sp>
        <p:nvSpPr>
          <p:cNvPr id="196" name="TextShape 8"/>
          <p:cNvSpPr txBox="1"/>
          <p:nvPr/>
        </p:nvSpPr>
        <p:spPr>
          <a:xfrm>
            <a:off x="2088000" y="1512000"/>
            <a:ext cx="5184000" cy="700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ｘ４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 ｘ２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ｘ３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ｘ５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5"/>
          <a:srcRect l="69436" t="65600" r="12791" b="8611"/>
          <a:stretch/>
        </p:blipFill>
        <p:spPr>
          <a:xfrm>
            <a:off x="1368000" y="3927600"/>
            <a:ext cx="720000" cy="392400"/>
          </a:xfrm>
          <a:prstGeom prst="rect">
            <a:avLst/>
          </a:prstGeom>
          <a:ln w="36000">
            <a:noFill/>
          </a:ln>
        </p:spPr>
      </p:pic>
      <p:pic>
        <p:nvPicPr>
          <p:cNvPr id="198" name="" descr=""/>
          <p:cNvPicPr/>
          <p:nvPr/>
        </p:nvPicPr>
        <p:blipFill>
          <a:blip r:embed="rId6"/>
          <a:srcRect l="69436" t="65600" r="12791" b="8611"/>
          <a:stretch/>
        </p:blipFill>
        <p:spPr>
          <a:xfrm>
            <a:off x="2520000" y="3927600"/>
            <a:ext cx="720000" cy="392400"/>
          </a:xfrm>
          <a:prstGeom prst="rect">
            <a:avLst/>
          </a:prstGeom>
          <a:ln w="36000">
            <a:noFill/>
          </a:ln>
        </p:spPr>
      </p:pic>
      <p:pic>
        <p:nvPicPr>
          <p:cNvPr id="199" name="" descr=""/>
          <p:cNvPicPr/>
          <p:nvPr/>
        </p:nvPicPr>
        <p:blipFill>
          <a:blip r:embed="rId7"/>
          <a:srcRect l="69436" t="65600" r="12791" b="8611"/>
          <a:stretch/>
        </p:blipFill>
        <p:spPr>
          <a:xfrm>
            <a:off x="3600000" y="3927600"/>
            <a:ext cx="720000" cy="392400"/>
          </a:xfrm>
          <a:prstGeom prst="rect">
            <a:avLst/>
          </a:prstGeom>
          <a:ln w="36000">
            <a:noFill/>
          </a:ln>
        </p:spPr>
      </p:pic>
      <p:pic>
        <p:nvPicPr>
          <p:cNvPr id="200" name="" descr=""/>
          <p:cNvPicPr/>
          <p:nvPr/>
        </p:nvPicPr>
        <p:blipFill>
          <a:blip r:embed="rId8"/>
          <a:srcRect l="69436" t="65600" r="12791" b="8611"/>
          <a:stretch/>
        </p:blipFill>
        <p:spPr>
          <a:xfrm>
            <a:off x="4752000" y="3927600"/>
            <a:ext cx="720000" cy="392400"/>
          </a:xfrm>
          <a:prstGeom prst="rect">
            <a:avLst/>
          </a:prstGeom>
          <a:ln w="3600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 1"/>
          <p:cNvSpPr/>
          <p:nvPr/>
        </p:nvSpPr>
        <p:spPr>
          <a:xfrm>
            <a:off x="1224000" y="1008000"/>
            <a:ext cx="0" cy="252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"/>
          <p:cNvSpPr/>
          <p:nvPr/>
        </p:nvSpPr>
        <p:spPr>
          <a:xfrm flipV="1">
            <a:off x="4896000" y="936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3"/>
          <p:cNvSpPr txBox="1"/>
          <p:nvPr/>
        </p:nvSpPr>
        <p:spPr>
          <a:xfrm>
            <a:off x="144000" y="288000"/>
            <a:ext cx="9648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６．範囲内から着陸地点の始点を決める。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69436" t="65600" r="12791" b="8611"/>
          <a:stretch/>
        </p:blipFill>
        <p:spPr>
          <a:xfrm>
            <a:off x="2232000" y="1119600"/>
            <a:ext cx="720000" cy="392400"/>
          </a:xfrm>
          <a:prstGeom prst="rect">
            <a:avLst/>
          </a:prstGeom>
          <a:ln w="36000">
            <a:noFill/>
          </a:ln>
        </p:spPr>
      </p:pic>
      <p:sp>
        <p:nvSpPr>
          <p:cNvPr id="205" name="TextShape 4"/>
          <p:cNvSpPr txBox="1"/>
          <p:nvPr/>
        </p:nvSpPr>
        <p:spPr>
          <a:xfrm>
            <a:off x="5760000" y="864000"/>
            <a:ext cx="4176000" cy="28803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【始点のルール】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・範囲の一番左の頂点と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範囲の一番右の頂点と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一つ前の頂点は除外する。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・着陸地点に設定した倍率によって線分の数が変わる。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・線分の数分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範囲の右側から縮小する。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152000" y="2880000"/>
            <a:ext cx="216000" cy="216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"/>
          <p:cNvSpPr/>
          <p:nvPr/>
        </p:nvSpPr>
        <p:spPr>
          <a:xfrm>
            <a:off x="4752000" y="2952000"/>
            <a:ext cx="216000" cy="216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"/>
          <p:cNvSpPr/>
          <p:nvPr/>
        </p:nvSpPr>
        <p:spPr>
          <a:xfrm>
            <a:off x="4392000" y="2808000"/>
            <a:ext cx="216000" cy="216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"/>
          <p:cNvSpPr/>
          <p:nvPr/>
        </p:nvSpPr>
        <p:spPr>
          <a:xfrm>
            <a:off x="5688000" y="1224000"/>
            <a:ext cx="216000" cy="216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9"/>
          <p:cNvSpPr txBox="1"/>
          <p:nvPr/>
        </p:nvSpPr>
        <p:spPr>
          <a:xfrm>
            <a:off x="1368000" y="1368000"/>
            <a:ext cx="2520000" cy="720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ｘ４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線分 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5688000" y="2304000"/>
            <a:ext cx="216000" cy="216000"/>
          </a:xfrm>
          <a:prstGeom prst="ellipse">
            <a:avLst/>
          </a:prstGeom>
          <a:solidFill>
            <a:srgbClr val="3333ff"/>
          </a:solidFill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1"/>
          <p:cNvSpPr/>
          <p:nvPr/>
        </p:nvSpPr>
        <p:spPr>
          <a:xfrm>
            <a:off x="3816000" y="3096000"/>
            <a:ext cx="216000" cy="216000"/>
          </a:xfrm>
          <a:prstGeom prst="ellipse">
            <a:avLst/>
          </a:prstGeom>
          <a:solidFill>
            <a:srgbClr val="3333ff"/>
          </a:solidFill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2"/>
          <p:cNvSpPr/>
          <p:nvPr/>
        </p:nvSpPr>
        <p:spPr>
          <a:xfrm>
            <a:off x="3384000" y="2736000"/>
            <a:ext cx="216000" cy="216000"/>
          </a:xfrm>
          <a:prstGeom prst="ellipse">
            <a:avLst/>
          </a:prstGeom>
          <a:solidFill>
            <a:srgbClr val="3333ff"/>
          </a:solidFill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3"/>
          <p:cNvSpPr/>
          <p:nvPr/>
        </p:nvSpPr>
        <p:spPr>
          <a:xfrm flipV="1">
            <a:off x="1584000" y="1008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4"/>
          <p:cNvSpPr/>
          <p:nvPr/>
        </p:nvSpPr>
        <p:spPr>
          <a:xfrm flipV="1">
            <a:off x="3528000" y="1008000"/>
            <a:ext cx="0" cy="2592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5"/>
          <p:cNvSpPr/>
          <p:nvPr/>
        </p:nvSpPr>
        <p:spPr>
          <a:xfrm rot="5400000">
            <a:off x="2412000" y="2844000"/>
            <a:ext cx="288000" cy="1944000"/>
          </a:xfrm>
          <a:custGeom>
            <a:avLst/>
            <a:gdLst/>
            <a:ahLst/>
            <a:rect l="0" t="0" r="r" b="b"/>
            <a:pathLst>
              <a:path w="802" h="5402">
                <a:moveTo>
                  <a:pt x="0" y="0"/>
                </a:moveTo>
                <a:cubicBezTo>
                  <a:pt x="200" y="0"/>
                  <a:pt x="400" y="225"/>
                  <a:pt x="400" y="450"/>
                </a:cubicBezTo>
                <a:lnTo>
                  <a:pt x="400" y="2250"/>
                </a:lnTo>
                <a:cubicBezTo>
                  <a:pt x="400" y="2475"/>
                  <a:pt x="600" y="2700"/>
                  <a:pt x="801" y="2700"/>
                </a:cubicBezTo>
                <a:cubicBezTo>
                  <a:pt x="600" y="2700"/>
                  <a:pt x="400" y="2925"/>
                  <a:pt x="400" y="3150"/>
                </a:cubicBezTo>
                <a:lnTo>
                  <a:pt x="400" y="4950"/>
                </a:lnTo>
                <a:cubicBezTo>
                  <a:pt x="400" y="5175"/>
                  <a:pt x="200" y="5401"/>
                  <a:pt x="0" y="5401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16"/>
          <p:cNvSpPr txBox="1"/>
          <p:nvPr/>
        </p:nvSpPr>
        <p:spPr>
          <a:xfrm>
            <a:off x="1584000" y="4104000"/>
            <a:ext cx="1944000" cy="6483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ランダム範囲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7"/>
          <p:cNvSpPr/>
          <p:nvPr/>
        </p:nvSpPr>
        <p:spPr>
          <a:xfrm>
            <a:off x="5616000" y="792000"/>
            <a:ext cx="4320000" cy="3168000"/>
          </a:xfrm>
          <a:prstGeom prst="rect">
            <a:avLst/>
          </a:prstGeom>
          <a:noFill/>
          <a:ln w="3600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18"/>
          <p:cNvSpPr txBox="1"/>
          <p:nvPr/>
        </p:nvSpPr>
        <p:spPr>
          <a:xfrm>
            <a:off x="216000" y="4608000"/>
            <a:ext cx="9648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７．終点を決めて、着陸地点を配置する。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Line 19"/>
          <p:cNvSpPr/>
          <p:nvPr/>
        </p:nvSpPr>
        <p:spPr>
          <a:xfrm>
            <a:off x="1296000" y="5328000"/>
            <a:ext cx="0" cy="2088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0"/>
          <p:cNvSpPr/>
          <p:nvPr/>
        </p:nvSpPr>
        <p:spPr>
          <a:xfrm flipV="1">
            <a:off x="4968000" y="5256000"/>
            <a:ext cx="0" cy="2160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1"/>
          <p:cNvSpPr/>
          <p:nvPr/>
        </p:nvSpPr>
        <p:spPr>
          <a:xfrm flipV="1">
            <a:off x="1656000" y="5328000"/>
            <a:ext cx="0" cy="2088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2"/>
          <p:cNvSpPr/>
          <p:nvPr/>
        </p:nvSpPr>
        <p:spPr>
          <a:xfrm flipV="1">
            <a:off x="3600000" y="5328000"/>
            <a:ext cx="0" cy="2160000"/>
          </a:xfrm>
          <a:prstGeom prst="line">
            <a:avLst/>
          </a:prstGeom>
          <a:ln w="36000">
            <a:solidFill>
              <a:srgbClr val="00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3"/>
          <p:cNvSpPr/>
          <p:nvPr/>
        </p:nvSpPr>
        <p:spPr>
          <a:xfrm>
            <a:off x="1944000" y="6768000"/>
            <a:ext cx="216000" cy="21600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4"/>
          <p:cNvSpPr/>
          <p:nvPr/>
        </p:nvSpPr>
        <p:spPr>
          <a:xfrm>
            <a:off x="2664000" y="6768000"/>
            <a:ext cx="216000" cy="216000"/>
          </a:xfrm>
          <a:prstGeom prst="ellipse">
            <a:avLst/>
          </a:prstGeom>
          <a:solidFill>
            <a:srgbClr val="3333ff"/>
          </a:solidFill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5"/>
          <p:cNvSpPr/>
          <p:nvPr/>
        </p:nvSpPr>
        <p:spPr>
          <a:xfrm>
            <a:off x="2376000" y="6840000"/>
            <a:ext cx="144000" cy="144000"/>
          </a:xfrm>
          <a:prstGeom prst="ellipse">
            <a:avLst/>
          </a:prstGeom>
          <a:solidFill>
            <a:srgbClr val="3333ff"/>
          </a:solidFill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26"/>
          <p:cNvSpPr txBox="1"/>
          <p:nvPr/>
        </p:nvSpPr>
        <p:spPr>
          <a:xfrm>
            <a:off x="5760000" y="5184000"/>
            <a:ext cx="4176000" cy="1831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【平坦にする】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始点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座標に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終点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</a:t>
            </a:r>
            <a:r>
              <a:rPr b="1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その間の頂点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座標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を合わせる。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着陸地点のサイズを設定し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rcRect l="69436" t="65600" r="12791" b="8611"/>
          <a:stretch/>
        </p:blipFill>
        <p:spPr>
          <a:xfrm>
            <a:off x="1944000" y="5943600"/>
            <a:ext cx="936000" cy="392400"/>
          </a:xfrm>
          <a:prstGeom prst="rect">
            <a:avLst/>
          </a:prstGeom>
          <a:ln w="36000">
            <a:noFill/>
          </a:ln>
        </p:spPr>
      </p:pic>
      <p:sp>
        <p:nvSpPr>
          <p:cNvPr id="229" name="CustomShape 27"/>
          <p:cNvSpPr/>
          <p:nvPr/>
        </p:nvSpPr>
        <p:spPr>
          <a:xfrm>
            <a:off x="2304000" y="6264000"/>
            <a:ext cx="288000" cy="360000"/>
          </a:xfrm>
          <a:custGeom>
            <a:avLst/>
            <a:gdLst/>
            <a:ahLst/>
            <a:rect l="0" t="0" r="r" b="b"/>
            <a:pathLst>
              <a:path w="802" h="1002">
                <a:moveTo>
                  <a:pt x="197" y="0"/>
                </a:moveTo>
                <a:lnTo>
                  <a:pt x="197" y="466"/>
                </a:lnTo>
                <a:lnTo>
                  <a:pt x="0" y="466"/>
                </a:lnTo>
                <a:lnTo>
                  <a:pt x="400" y="1001"/>
                </a:lnTo>
                <a:lnTo>
                  <a:pt x="801" y="466"/>
                </a:lnTo>
                <a:lnTo>
                  <a:pt x="604" y="466"/>
                </a:lnTo>
                <a:lnTo>
                  <a:pt x="604" y="0"/>
                </a:lnTo>
                <a:lnTo>
                  <a:pt x="197" y="0"/>
                </a:lnTo>
              </a:path>
            </a:pathLst>
          </a:custGeom>
          <a:solidFill>
            <a:srgbClr val="ffcc00"/>
          </a:solidFill>
          <a:ln w="360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792000"/>
            <a:ext cx="1008000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８．出来上がった頂点データを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EdgeCollider2D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に渡す。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2"/>
          <p:cNvSpPr/>
          <p:nvPr/>
        </p:nvSpPr>
        <p:spPr>
          <a:xfrm>
            <a:off x="1815840" y="1963080"/>
            <a:ext cx="0" cy="356148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3"/>
          <p:cNvSpPr/>
          <p:nvPr/>
        </p:nvSpPr>
        <p:spPr>
          <a:xfrm>
            <a:off x="8208000" y="1780560"/>
            <a:ext cx="0" cy="36525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" descr=""/>
          <p:cNvPicPr/>
          <p:nvPr/>
        </p:nvPicPr>
        <p:blipFill>
          <a:blip r:embed="rId1"/>
          <a:srcRect l="69436" t="65600" r="12791" b="8611"/>
          <a:stretch/>
        </p:blipFill>
        <p:spPr>
          <a:xfrm>
            <a:off x="3733560" y="4611960"/>
            <a:ext cx="273960" cy="364680"/>
          </a:xfrm>
          <a:prstGeom prst="rect">
            <a:avLst/>
          </a:prstGeom>
          <a:ln w="3600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rcRect l="69436" t="65600" r="12791" b="8611"/>
          <a:stretch/>
        </p:blipFill>
        <p:spPr>
          <a:xfrm>
            <a:off x="6564240" y="4246200"/>
            <a:ext cx="821880" cy="364680"/>
          </a:xfrm>
          <a:prstGeom prst="rect">
            <a:avLst/>
          </a:prstGeom>
          <a:ln w="3600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rcRect l="69436" t="65600" r="12791" b="8611"/>
          <a:stretch/>
        </p:blipFill>
        <p:spPr>
          <a:xfrm>
            <a:off x="1998360" y="4338000"/>
            <a:ext cx="639360" cy="364680"/>
          </a:xfrm>
          <a:prstGeom prst="rect">
            <a:avLst/>
          </a:prstGeom>
          <a:ln w="36000">
            <a:noFill/>
          </a:ln>
        </p:spPr>
      </p:pic>
      <p:pic>
        <p:nvPicPr>
          <p:cNvPr id="236" name="" descr=""/>
          <p:cNvPicPr/>
          <p:nvPr/>
        </p:nvPicPr>
        <p:blipFill>
          <a:blip r:embed="rId4"/>
          <a:srcRect l="69436" t="65600" r="12791" b="8611"/>
          <a:stretch/>
        </p:blipFill>
        <p:spPr>
          <a:xfrm>
            <a:off x="4646520" y="3972240"/>
            <a:ext cx="639360" cy="364680"/>
          </a:xfrm>
          <a:prstGeom prst="rect">
            <a:avLst/>
          </a:prstGeom>
          <a:ln w="36000">
            <a:noFill/>
          </a:ln>
        </p:spPr>
      </p:pic>
      <p:sp>
        <p:nvSpPr>
          <p:cNvPr id="237" name="CustomShape 4"/>
          <p:cNvSpPr/>
          <p:nvPr/>
        </p:nvSpPr>
        <p:spPr>
          <a:xfrm>
            <a:off x="432000" y="6264000"/>
            <a:ext cx="9288000" cy="864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この段階で月面ステージの出来上がり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目次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224000" y="1800000"/>
            <a:ext cx="75600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１．どんなゲームを作るか。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２．作っていく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３．時間をかけたところ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４．感想と反省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0" y="288000"/>
            <a:ext cx="1008000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９．月面ステージの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を作成する。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2"/>
          <p:cNvSpPr/>
          <p:nvPr/>
        </p:nvSpPr>
        <p:spPr>
          <a:xfrm>
            <a:off x="1815840" y="1728000"/>
            <a:ext cx="0" cy="2664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3"/>
          <p:cNvSpPr/>
          <p:nvPr/>
        </p:nvSpPr>
        <p:spPr>
          <a:xfrm>
            <a:off x="8208000" y="1512000"/>
            <a:ext cx="0" cy="288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4"/>
          <p:cNvSpPr txBox="1"/>
          <p:nvPr/>
        </p:nvSpPr>
        <p:spPr>
          <a:xfrm>
            <a:off x="1296000" y="4680000"/>
            <a:ext cx="7128000" cy="1827360"/>
          </a:xfrm>
          <a:prstGeom prst="rect">
            <a:avLst/>
          </a:prstGeom>
          <a:noFill/>
          <a:ln w="36000">
            <a:solidFill>
              <a:srgbClr val="000000"/>
            </a:solidFill>
            <a:custDash>
              <a:ds d="100000" sp="100000"/>
            </a:custDash>
            <a:round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・各頂点の真下に頂点を追加する。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・インデックスを作成する。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値を各頂点に設定する。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・頂点とインデックス、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値から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データを作成する。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データを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MeshFilter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に渡すと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MeshRenderer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によって描画される。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5"/>
          <p:cNvSpPr txBox="1"/>
          <p:nvPr/>
        </p:nvSpPr>
        <p:spPr>
          <a:xfrm>
            <a:off x="1296000" y="924480"/>
            <a:ext cx="7848000" cy="8035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・月面オブジェクトに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MeshFilter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MeshRenderer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コンポーネントを追加する。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４．感想と反省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92000" y="2664000"/>
            <a:ext cx="8640000" cy="2808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・完成までスムーズに作業を進めることができた。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・実際に遊んでもらって出た意見から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見えた修正点について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4000" y="30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ご清聴ありがとうございました。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8320" y="3002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１．どんなゲームを作るか。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48360" y="1152000"/>
            <a:ext cx="9071640" cy="46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http://t-ishii.la.coocan.jp/hp/HTML5/landing/index.html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〇参考にした月着陸船ゲーム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049840" y="1656000"/>
            <a:ext cx="6302160" cy="4320000"/>
          </a:xfrm>
          <a:prstGeom prst="rect">
            <a:avLst/>
          </a:prstGeom>
          <a:ln w="36000"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936000" y="6336000"/>
            <a:ext cx="8352000" cy="864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ランダーの制御が難しく、まったく着陸できなかった。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月着陸船ゲームがどのようなものか理解できた。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32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〇画面イメージ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rcRect l="0" t="0" r="41442" b="59996"/>
          <a:stretch/>
        </p:blipFill>
        <p:spPr>
          <a:xfrm>
            <a:off x="1368000" y="1008000"/>
            <a:ext cx="7351920" cy="406296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52" name="CustomShape 2"/>
          <p:cNvSpPr/>
          <p:nvPr/>
        </p:nvSpPr>
        <p:spPr>
          <a:xfrm>
            <a:off x="1368000" y="1008000"/>
            <a:ext cx="7351920" cy="936000"/>
          </a:xfrm>
          <a:prstGeom prst="rect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368000" y="3888000"/>
            <a:ext cx="7351920" cy="1182960"/>
          </a:xfrm>
          <a:prstGeom prst="rect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36000" y="2520000"/>
            <a:ext cx="792000" cy="792000"/>
          </a:xfrm>
          <a:prstGeom prst="rect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5"/>
          <p:cNvSpPr txBox="1"/>
          <p:nvPr/>
        </p:nvSpPr>
        <p:spPr>
          <a:xfrm>
            <a:off x="789120" y="5400000"/>
            <a:ext cx="8642880" cy="1728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①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ランダー　：　プレイヤー操作オブジェクト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②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月面ステージ　：　４つの平坦な着陸ポイントがある。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③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情報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ステージ番号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総合スコア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残り燃料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 高度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水平の速度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垂直の速度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4032000" y="3024000"/>
            <a:ext cx="648000" cy="517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3312000" y="1426320"/>
            <a:ext cx="504000" cy="517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8"/>
          <p:cNvSpPr txBox="1"/>
          <p:nvPr/>
        </p:nvSpPr>
        <p:spPr>
          <a:xfrm>
            <a:off x="1512000" y="3946320"/>
            <a:ext cx="576000" cy="589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rcRect l="47852" t="17608" r="0" b="0"/>
          <a:stretch/>
        </p:blipFill>
        <p:spPr>
          <a:xfrm>
            <a:off x="7488000" y="2851920"/>
            <a:ext cx="2108160" cy="1252080"/>
          </a:xfrm>
          <a:prstGeom prst="rect">
            <a:avLst/>
          </a:prstGeom>
          <a:ln w="36000"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432000" y="249840"/>
            <a:ext cx="597600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〇ゲームの流れ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64000" y="936000"/>
            <a:ext cx="1224000" cy="432000"/>
          </a:xfrm>
          <a:prstGeom prst="flowChartTerminator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起動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936000" y="1872000"/>
            <a:ext cx="1080000" cy="432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792000" y="2592000"/>
            <a:ext cx="1368000" cy="504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開始準備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792000" y="3384000"/>
            <a:ext cx="1368000" cy="504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ゲーム開始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648000" y="5544000"/>
            <a:ext cx="1656000" cy="648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クリアリザルト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2664000" y="5544000"/>
            <a:ext cx="1800000" cy="648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ゲームオーバー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リザルト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2664000" y="6624000"/>
            <a:ext cx="1800000" cy="648000"/>
          </a:xfrm>
          <a:prstGeom prst="flowChartProcess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864000" y="4104000"/>
            <a:ext cx="1224000" cy="936000"/>
          </a:xfrm>
          <a:prstGeom prst="flowChartDecision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着陸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9" name="Line 10"/>
          <p:cNvCxnSpPr>
            <a:stCxn id="65" idx="2"/>
          </p:cNvCxnSpPr>
          <p:nvPr/>
        </p:nvCxnSpPr>
        <p:spPr>
          <a:xfrm flipV="1">
            <a:off x="1476000" y="2448000"/>
            <a:ext cx="360" cy="374436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0" name="Line 11"/>
          <p:cNvCxnSpPr>
            <a:stCxn id="68" idx="3"/>
            <a:endCxn id="66" idx="0"/>
          </p:cNvCxnSpPr>
          <p:nvPr/>
        </p:nvCxnSpPr>
        <p:spPr>
          <a:xfrm>
            <a:off x="2088000" y="4572000"/>
            <a:ext cx="1476360" cy="97236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1" name="Line 12"/>
          <p:cNvCxnSpPr>
            <a:stCxn id="61" idx="2"/>
            <a:endCxn id="62" idx="0"/>
          </p:cNvCxnSpPr>
          <p:nvPr/>
        </p:nvCxnSpPr>
        <p:spPr>
          <a:xfrm>
            <a:off x="1476000" y="1368000"/>
            <a:ext cx="360" cy="504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2" name="Line 13"/>
          <p:cNvCxnSpPr>
            <a:stCxn id="62" idx="2"/>
            <a:endCxn id="63" idx="0"/>
          </p:cNvCxnSpPr>
          <p:nvPr/>
        </p:nvCxnSpPr>
        <p:spPr>
          <a:xfrm>
            <a:off x="1476000" y="2304000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3" name="Line 14"/>
          <p:cNvCxnSpPr>
            <a:stCxn id="63" idx="2"/>
            <a:endCxn id="64" idx="0"/>
          </p:cNvCxnSpPr>
          <p:nvPr/>
        </p:nvCxnSpPr>
        <p:spPr>
          <a:xfrm>
            <a:off x="1476000" y="3096000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4" name="Line 15"/>
          <p:cNvCxnSpPr>
            <a:stCxn id="64" idx="2"/>
            <a:endCxn id="68" idx="0"/>
          </p:cNvCxnSpPr>
          <p:nvPr/>
        </p:nvCxnSpPr>
        <p:spPr>
          <a:xfrm>
            <a:off x="1476000" y="3888000"/>
            <a:ext cx="360" cy="216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5" name="Line 16"/>
          <p:cNvCxnSpPr>
            <a:stCxn id="68" idx="2"/>
            <a:endCxn id="65" idx="0"/>
          </p:cNvCxnSpPr>
          <p:nvPr/>
        </p:nvCxnSpPr>
        <p:spPr>
          <a:xfrm>
            <a:off x="1476000" y="5040000"/>
            <a:ext cx="360" cy="504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76" name="Line 17"/>
          <p:cNvCxnSpPr>
            <a:stCxn id="66" idx="2"/>
            <a:endCxn id="67" idx="0"/>
          </p:cNvCxnSpPr>
          <p:nvPr/>
        </p:nvCxnSpPr>
        <p:spPr>
          <a:xfrm>
            <a:off x="3564000" y="6192000"/>
            <a:ext cx="360" cy="432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77" name="Line 18"/>
          <p:cNvSpPr/>
          <p:nvPr/>
        </p:nvSpPr>
        <p:spPr>
          <a:xfrm>
            <a:off x="288000" y="2448000"/>
            <a:ext cx="1188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19"/>
          <p:cNvSpPr txBox="1"/>
          <p:nvPr/>
        </p:nvSpPr>
        <p:spPr>
          <a:xfrm>
            <a:off x="2088000" y="4176000"/>
            <a:ext cx="1080000" cy="3448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失敗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0"/>
          <p:cNvSpPr txBox="1"/>
          <p:nvPr/>
        </p:nvSpPr>
        <p:spPr>
          <a:xfrm>
            <a:off x="1584000" y="5040000"/>
            <a:ext cx="792000" cy="4554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成功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1"/>
          <p:cNvSpPr txBox="1"/>
          <p:nvPr/>
        </p:nvSpPr>
        <p:spPr>
          <a:xfrm>
            <a:off x="4896000" y="1584000"/>
            <a:ext cx="4896000" cy="1288080"/>
          </a:xfrm>
          <a:prstGeom prst="rect">
            <a:avLst/>
          </a:prstGeom>
          <a:noFill/>
          <a:ln w="36000">
            <a:solidFill>
              <a:srgbClr val="00cc33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【着陸成功条件】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・着陸した場所が着陸地点である。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・ランダーが水平状態である。回転値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-1~1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・ランダーの速度が低速である。速度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-100~100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rcRect l="3093" t="35538" r="72674" b="4316"/>
          <a:stretch/>
        </p:blipFill>
        <p:spPr>
          <a:xfrm>
            <a:off x="4968000" y="2966760"/>
            <a:ext cx="1296000" cy="1209240"/>
          </a:xfrm>
          <a:prstGeom prst="rect">
            <a:avLst/>
          </a:prstGeom>
          <a:ln w="36000">
            <a:noFill/>
          </a:ln>
        </p:spPr>
      </p:pic>
      <p:sp>
        <p:nvSpPr>
          <p:cNvPr id="82" name="TextShape 22"/>
          <p:cNvSpPr txBox="1"/>
          <p:nvPr/>
        </p:nvSpPr>
        <p:spPr>
          <a:xfrm>
            <a:off x="4824000" y="4032000"/>
            <a:ext cx="4896000" cy="1821960"/>
          </a:xfrm>
          <a:prstGeom prst="rect">
            <a:avLst/>
          </a:prstGeom>
          <a:noFill/>
          <a:ln w="36000">
            <a:solidFill>
              <a:srgbClr val="0066ff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【着陸成功したら】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・ステージクリアとなる。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・ランダーの速度と着陸地点の倍率によって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スコアとボーナス燃料が得られる。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・残りの燃料とボーナス燃料を合わせた燃料で、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次のステージへ進む。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3"/>
          <p:cNvSpPr txBox="1"/>
          <p:nvPr/>
        </p:nvSpPr>
        <p:spPr>
          <a:xfrm>
            <a:off x="4824000" y="5976000"/>
            <a:ext cx="4896000" cy="990720"/>
          </a:xfrm>
          <a:prstGeom prst="rect">
            <a:avLst/>
          </a:prstGeom>
          <a:noFill/>
          <a:ln w="36000">
            <a:solidFill>
              <a:srgbClr val="cc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【着陸失敗したら】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・クリアステージ数と総合スコアを表示する。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・ゲームオーバーとなり、タイトルシーンへ戻る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2000" y="135720"/>
            <a:ext cx="756000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〇必要なオブジェクト・コンポーネント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0" t="0" r="41442" b="59996"/>
          <a:stretch/>
        </p:blipFill>
        <p:spPr>
          <a:xfrm>
            <a:off x="288000" y="4464000"/>
            <a:ext cx="4429080" cy="2448000"/>
          </a:xfrm>
          <a:prstGeom prst="rect">
            <a:avLst/>
          </a:prstGeom>
          <a:ln w="36000"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4968000" y="4178880"/>
            <a:ext cx="5040000" cy="33811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カメラ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（動き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ランダー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（ステータス管理、入力処理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Collider2D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Rigidbody2D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ステージ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（着陸地点、自動生成、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Collider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情報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（情報更新処理、メッセージ管理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進行管理オブジェクト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（オブジェクト初期化、ゲーム開始終了判定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4429080" cy="2484360"/>
          </a:xfrm>
          <a:prstGeom prst="rect">
            <a:avLst/>
          </a:prstGeom>
          <a:ln w="36000"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4896000" y="1032480"/>
            <a:ext cx="4608000" cy="3305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カメラ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ゲームタイトル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メッセージ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（点滅処理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漂うランダー　　　　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（動き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状態管理オブジェクト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（入力処理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360000" y="1080000"/>
            <a:ext cx="1728000" cy="5475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288000" y="4132440"/>
            <a:ext cx="1728000" cy="5475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メインゲーム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128000" y="1440000"/>
            <a:ext cx="288000" cy="1728000"/>
          </a:xfrm>
          <a:custGeom>
            <a:avLst/>
            <a:gdLst/>
            <a:ahLst/>
            <a:rect l="0" t="0" r="r" b="b"/>
            <a:pathLst>
              <a:path w="802" h="4802">
                <a:moveTo>
                  <a:pt x="0" y="0"/>
                </a:moveTo>
                <a:cubicBezTo>
                  <a:pt x="200" y="0"/>
                  <a:pt x="400" y="200"/>
                  <a:pt x="400" y="400"/>
                </a:cubicBezTo>
                <a:lnTo>
                  <a:pt x="400" y="2389"/>
                </a:lnTo>
                <a:cubicBezTo>
                  <a:pt x="400" y="2589"/>
                  <a:pt x="600" y="2790"/>
                  <a:pt x="801" y="2790"/>
                </a:cubicBezTo>
                <a:cubicBezTo>
                  <a:pt x="600" y="2790"/>
                  <a:pt x="400" y="2990"/>
                  <a:pt x="400" y="3190"/>
                </a:cubicBezTo>
                <a:lnTo>
                  <a:pt x="400" y="4400"/>
                </a:lnTo>
                <a:cubicBezTo>
                  <a:pt x="400" y="4600"/>
                  <a:pt x="200" y="4801"/>
                  <a:pt x="0" y="4801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8712000" y="6120000"/>
            <a:ext cx="216000" cy="792000"/>
          </a:xfrm>
          <a:custGeom>
            <a:avLst/>
            <a:gdLst/>
            <a:ahLst/>
            <a:rect l="0" t="0" r="r" b="b"/>
            <a:pathLst>
              <a:path w="602" h="2202">
                <a:moveTo>
                  <a:pt x="0" y="0"/>
                </a:moveTo>
                <a:cubicBezTo>
                  <a:pt x="150" y="0"/>
                  <a:pt x="300" y="91"/>
                  <a:pt x="300" y="183"/>
                </a:cubicBezTo>
                <a:lnTo>
                  <a:pt x="300" y="337"/>
                </a:lnTo>
                <a:cubicBezTo>
                  <a:pt x="300" y="429"/>
                  <a:pt x="450" y="521"/>
                  <a:pt x="601" y="521"/>
                </a:cubicBezTo>
                <a:cubicBezTo>
                  <a:pt x="450" y="521"/>
                  <a:pt x="300" y="612"/>
                  <a:pt x="300" y="704"/>
                </a:cubicBezTo>
                <a:lnTo>
                  <a:pt x="300" y="2017"/>
                </a:lnTo>
                <a:cubicBezTo>
                  <a:pt x="300" y="2109"/>
                  <a:pt x="150" y="2201"/>
                  <a:pt x="0" y="2201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8320" y="3002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２．作っていく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8000" y="1190520"/>
            <a:ext cx="9432000" cy="111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develop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ブランチから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作業ごとに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feature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ブランチを作成していくこと。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44000"/>
            <a:ext cx="950400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を利用しプロジェクトを管理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0" t="19385" r="20002" b="12370"/>
          <a:stretch/>
        </p:blipFill>
        <p:spPr>
          <a:xfrm>
            <a:off x="1800000" y="2442600"/>
            <a:ext cx="6552000" cy="382140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97" name="CustomShape 3"/>
          <p:cNvSpPr/>
          <p:nvPr/>
        </p:nvSpPr>
        <p:spPr>
          <a:xfrm>
            <a:off x="864000" y="6552000"/>
            <a:ext cx="8352000" cy="864000"/>
          </a:xfrm>
          <a:prstGeom prst="rect">
            <a:avLst/>
          </a:prstGeom>
          <a:solidFill>
            <a:srgbClr val="99ffff"/>
          </a:solidFill>
          <a:ln w="3600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他の作業への影響がない。試験的な処理を作っても安心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2017-04-26T16:38:38Z</dcterms:created>
  <dc:creator/>
  <dc:description/>
  <dc:language>ja-JP</dc:language>
  <cp:lastModifiedBy/>
  <dcterms:modified xsi:type="dcterms:W3CDTF">2017-06-09T14:30:25Z</dcterms:modified>
  <cp:revision>59</cp:revision>
  <dc:subject/>
  <dc:title/>
</cp:coreProperties>
</file>