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タイトルテキストの書式を編集するにはクリックします。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アウトラインテキストの書式を編集するにはクリックします。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タイトルテキストの書式を編集するにはクリックします。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アウトラインテキストの書式を編集するにはクリックします。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7353720" y="6264000"/>
            <a:ext cx="2077200" cy="49608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三浦　裕貴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3780000" y="1008000"/>
            <a:ext cx="2518920" cy="120816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研修発表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504000" y="3600000"/>
            <a:ext cx="928728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「月着陸船ゲーム＋」を作ったことについて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90600" y="291456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SNS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アカウントの利用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296000" y="1224000"/>
            <a:ext cx="7848000" cy="103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最近よく見る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SNS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のアカウントを利用し、アカウント作成の手間を省く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936000" y="576000"/>
            <a:ext cx="6552000" cy="80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アプリを認証してもらい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SNS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の個人データにアクセスする流れ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SNS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によって取得できるデータは様々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368000" y="1872000"/>
            <a:ext cx="5904000" cy="77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様々な問題によって理想的な実装は叶わなかった。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368000" y="1872000"/>
            <a:ext cx="5904000" cy="1260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でも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SNS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アカウントを利用したい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ここでまたニフティ本に救われる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90600" y="291456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アカウント引き継ぎ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296000" y="1152000"/>
            <a:ext cx="6552000" cy="345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アカウントに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GoogleID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を登録する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引き継ぎ処理は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GoogleID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を検索して、アカウントを特定する。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OAuth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認証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オース認証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の流れ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理想の流れを紹介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296000" y="1152000"/>
            <a:ext cx="6552000" cy="345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そううまくいかず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苦肉の策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ブラウザで開くからの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OnApplicationPause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で検知の流れで実装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SNS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アカウントに認証してもらい個人データを取得、利用することができた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90600" y="291456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デモ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2160000" y="1008000"/>
            <a:ext cx="5544000" cy="2028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ニフティにアカウントサービスや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SDK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があるなら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AWS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にもあるのでは？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Amazon Cognito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と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AWS MobileSDK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モバイルであれば容易く実装できた？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FireBase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という存在についても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今回は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PC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ゲーム・利用コスト・履修期間・他作業への影響を考慮して独自実装。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目次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1224000" y="2089080"/>
            <a:ext cx="7558920" cy="48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実装機能について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機能１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機能２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まとめ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90600" y="291456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３．スコア関係の機能実装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104000" y="2448360"/>
            <a:ext cx="2160000" cy="59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機能２</a:t>
            </a:r>
            <a:endParaRPr b="1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90600" y="291456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スコアの登録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368000" y="1512000"/>
            <a:ext cx="7128000" cy="244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アーケードなんかにある名前を入力する必要はない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ユーザーアカウントがあるので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を一緒に送信すれば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90600" y="291456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スコアログ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2016000" y="1584000"/>
            <a:ext cx="6552000" cy="180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ユーザーアカウントがあるので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から取得していく。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一覧表示するのみ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90600" y="291456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スコアランキング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936000" y="1512000"/>
            <a:ext cx="8496000" cy="237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プレイデータからランキングを取得する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文を考える。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最適化ができそう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現状プレイデータが少ないので処理時間がそんなにかからないが、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当然データ量が多くなれば処理時間が確実に増えるので高速な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文が書けるように勉強しなければならない。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90600" y="291456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デモ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４．感想と反省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92000" y="2160000"/>
            <a:ext cx="8638920" cy="280692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TextShape 3"/>
          <p:cNvSpPr txBox="1"/>
          <p:nvPr/>
        </p:nvSpPr>
        <p:spPr>
          <a:xfrm>
            <a:off x="1224000" y="1800000"/>
            <a:ext cx="7632000" cy="2175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・仕様段階での路線変更があったが結果的になんとか形になった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・サーバーとの通信や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DB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へのアクセスは改良の余地がある。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・サムライのコードを見た後に自分のコードを見て・・・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・勉強すべき技術・知識の多さ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306000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ご清聴ありがとうございました。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512000" y="2592000"/>
            <a:ext cx="7488000" cy="1512000"/>
          </a:xfrm>
          <a:prstGeom prst="rect">
            <a:avLst/>
          </a:prstGeom>
          <a:noFill/>
          <a:ln w="76320">
            <a:solidFill>
              <a:srgbClr val="00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2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１．実装機能について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1224000" y="1800000"/>
            <a:ext cx="7558920" cy="48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１．ユーザーアカウントシステム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・自動サインアップ・自動ログイン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・アカウント引き継ぎ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b="1" lang="en-US" sz="26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Google</a:t>
            </a:r>
            <a:r>
              <a:rPr b="1" lang="en-US" sz="26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アカウント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２．スコア関係の機能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・スコアの登録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・スコアログ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・スコアランキング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1512000" y="4968000"/>
            <a:ext cx="7488000" cy="2160000"/>
          </a:xfrm>
          <a:prstGeom prst="rect">
            <a:avLst/>
          </a:prstGeom>
          <a:noFill/>
          <a:ln w="76320">
            <a:solidFill>
              <a:srgbClr val="0066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76000" y="1598760"/>
            <a:ext cx="9000000" cy="5097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UnityWebRequest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を利用</a:t>
            </a:r>
            <a:endParaRPr b="1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1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1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ローカル環境には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XAMPP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を利用</a:t>
            </a:r>
            <a:endParaRPr b="1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1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1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AWS:EC2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と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RDS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を利用</a:t>
            </a:r>
            <a:endParaRPr b="1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1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1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サーバーサイドは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PHP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－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CodeIgniter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を利用</a:t>
            </a:r>
            <a:endParaRPr b="1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主に利用したもの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432000" y="1598760"/>
            <a:ext cx="9144000" cy="5097240"/>
          </a:xfrm>
          <a:prstGeom prst="rect">
            <a:avLst/>
          </a:prstGeom>
          <a:noFill/>
          <a:ln w="76320">
            <a:solidFill>
              <a:srgbClr val="0066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90600" y="291456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２．ユーザーアカウントシステムの実装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104000" y="2448000"/>
            <a:ext cx="2160000" cy="59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機能１</a:t>
            </a:r>
            <a:endParaRPr b="1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84000" y="1239840"/>
            <a:ext cx="6093720" cy="245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仕様段階での苦悩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メールアドレスを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として～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パスワードを設定してもらい～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ユーザーにとってとても面倒な部分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もっとスマートにアカウントを作成したりしたいと処理を考える。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PC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のオンラインゲームはどうなってるか～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スマホのソシャゲはどうなってるか～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サービスはどうなってるか～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92000" y="1008000"/>
            <a:ext cx="457128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ニフティ本に救われ、処理の流れを把握する。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6917400" y="1296000"/>
            <a:ext cx="2370600" cy="302400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90600" y="291456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自動サインアップ・自動ログイン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584000" y="1239840"/>
            <a:ext cx="6417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ニフティ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SDK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を利用している部分を独自の処理に置き換えていく。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1037</TotalTime>
  <Application>LibreOffice/5.2.0.4$Windows_x86 LibreOffice_project/066b007f5ebcc236395c7d282ba488bca6720265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2017-04-26T16:38:38Z</dcterms:created>
  <dc:creator/>
  <dc:description/>
  <dc:language>ja-JP</dc:language>
  <cp:lastModifiedBy/>
  <dcterms:modified xsi:type="dcterms:W3CDTF">2017-09-04T17:21:47Z</dcterms:modified>
  <cp:revision>68</cp:revision>
  <dc:subject/>
  <dc:title/>
</cp:coreProperties>
</file>