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353720" y="6264000"/>
            <a:ext cx="2077560" cy="4964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三浦　裕貴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780000" y="1008000"/>
            <a:ext cx="2519280" cy="12085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研修発表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504000" y="3600000"/>
            <a:ext cx="928764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「クライアントとサーバー」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月着陸船ゲームに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サーバー通信を使った機能を実装する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90600" y="291456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スコアログ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90600" y="291456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スコアランキング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４．感想と反省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92000" y="2664000"/>
            <a:ext cx="8639280" cy="28072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6000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ご清聴ありがとうございました。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目次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224000" y="1800000"/>
            <a:ext cx="7559280" cy="48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実装機能について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機能１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機能２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まとめ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１．実装機能について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224000" y="1800000"/>
            <a:ext cx="7559280" cy="48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１．ユーザーアカウントシステム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・自動サインアップ・自動ログイン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・アカウント引き継ぎ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アカウント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２．スコア関係の機能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・スコアログ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・スコアランキング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131480" y="1152720"/>
            <a:ext cx="7559280" cy="37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UnityWebRequest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を利用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ローカル環境として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XAMPP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を利用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AWS:EC2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と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RDS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を利用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サーバーサイドは掲示板作成と同様に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CodeIgniter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で作成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90600" y="291456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２．ユーザーアカウントシステムの実装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90600" y="291456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自動サインアップ・自動ログイン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90600" y="291456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アカウント引き継ぎ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90600" y="291456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SNS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アカウントの利用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0600" y="291456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３．スコア関係の機能実装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</TotalTime>
  <Application>LibreOffice/5.2.0.4$Windows_x86 LibreOffice_project/066b007f5ebcc236395c7d282ba488bca6720265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2017-04-26T16:38:38Z</dcterms:created>
  <dc:creator/>
  <dc:description/>
  <dc:language>ja-JP</dc:language>
  <cp:lastModifiedBy/>
  <dcterms:modified xsi:type="dcterms:W3CDTF">2017-09-01T16:35:14Z</dcterms:modified>
  <cp:revision>63</cp:revision>
  <dc:subject/>
  <dc:title/>
</cp:coreProperties>
</file>