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omfortaa Regular"/>
      <p:regular r:id="rId12"/>
      <p:bold r:id="rId13"/>
    </p:embeddedFont>
    <p:embeddedFont>
      <p:font typeface="Comforta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Regular-bold.fntdata"/><Relationship Id="rId12" Type="http://schemas.openxmlformats.org/officeDocument/2006/relationships/font" Target="fonts/ComfortaaRegula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bold.fntdata"/><Relationship Id="rId14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runomiura.typeform.com/to/IvcBtqKI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5f4d595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5f4d595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5f4d5951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5f4d5951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5f4d5951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5f4d5951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5f4d5951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5f4d5951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5f4d5951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5f4d5951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Enviar o formulario pra galera: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https://brunomiura.typeform.com/to/IvcBtqKI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503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43725" y="3176575"/>
            <a:ext cx="54276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 projeto final!</a:t>
            </a:r>
            <a:endParaRPr b="1" sz="5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8825" y="4048250"/>
            <a:ext cx="32178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Treinamento de Python!</a:t>
            </a:r>
            <a:endParaRPr sz="16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Mentoria: Bruno Miura</a:t>
            </a:r>
            <a:r>
              <a:rPr lang="en" sz="20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endParaRPr sz="20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6550" y="166100"/>
            <a:ext cx="479452" cy="4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8654" r="16996" t="0"/>
          <a:stretch/>
        </p:blipFill>
        <p:spPr>
          <a:xfrm>
            <a:off x="-200" y="0"/>
            <a:ext cx="25335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 flipH="1">
            <a:off x="-200" y="0"/>
            <a:ext cx="25335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82588" y="224600"/>
            <a:ext cx="24507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Achou que tinha acabado…</a:t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090850" y="224600"/>
            <a:ext cx="3641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O que tenho que fazer? </a:t>
            </a:r>
            <a:endParaRPr b="1" sz="20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090850" y="789275"/>
            <a:ext cx="52947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A proposta do exercício é fazer todo o controle de pedidos de um restaurante, fechando suas comandas e dando o gasto de cada mesa.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  <p:grpSp>
        <p:nvGrpSpPr>
          <p:cNvPr id="68" name="Google Shape;68;p14"/>
          <p:cNvGrpSpPr/>
          <p:nvPr/>
        </p:nvGrpSpPr>
        <p:grpSpPr>
          <a:xfrm>
            <a:off x="3154175" y="3471862"/>
            <a:ext cx="5423475" cy="1179900"/>
            <a:chOff x="3154175" y="1868300"/>
            <a:chExt cx="5423475" cy="1179900"/>
          </a:xfrm>
        </p:grpSpPr>
        <p:sp>
          <p:nvSpPr>
            <p:cNvPr id="69" name="Google Shape;69;p14"/>
            <p:cNvSpPr/>
            <p:nvPr/>
          </p:nvSpPr>
          <p:spPr>
            <a:xfrm>
              <a:off x="3154175" y="1868300"/>
              <a:ext cx="5415900" cy="11799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3161750" y="1928800"/>
              <a:ext cx="5415900" cy="9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I</a:t>
              </a: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nput:</a:t>
              </a:r>
              <a:endParaRPr b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o código gerador_de_pedidos.ipynb ficará rodando em looping e gerando vários pedidos aleatórios na pasta pedidos/</a:t>
              </a:r>
              <a:endParaRPr b="1"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71" name="Google Shape;71;p14"/>
          <p:cNvSpPr txBox="1"/>
          <p:nvPr/>
        </p:nvSpPr>
        <p:spPr>
          <a:xfrm>
            <a:off x="3161750" y="1542050"/>
            <a:ext cx="54159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mfortaa"/>
                <a:ea typeface="Comfortaa"/>
                <a:cs typeface="Comfortaa"/>
                <a:sym typeface="Comfortaa"/>
              </a:rPr>
              <a:t>O projeto é dividido em 5 partes diferentes, sendo a primeira </a:t>
            </a:r>
            <a:r>
              <a:rPr b="1" lang="en" sz="1000">
                <a:latin typeface="Comfortaa"/>
                <a:ea typeface="Comfortaa"/>
                <a:cs typeface="Comfortaa"/>
                <a:sym typeface="Comfortaa"/>
              </a:rPr>
              <a:t>essencial para avaliar o quanto você evoluiu e aprendeu neste curso! O restante,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não se preocupe com a entrega, o foco está em te ajudar</a:t>
            </a:r>
            <a:endParaRPr b="1" sz="1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8654" r="16996" t="0"/>
          <a:stretch/>
        </p:blipFill>
        <p:spPr>
          <a:xfrm>
            <a:off x="-200" y="0"/>
            <a:ext cx="25335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 flipH="1">
            <a:off x="-200" y="0"/>
            <a:ext cx="25335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82588" y="224600"/>
            <a:ext cx="24507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Achou que tinha acabado…</a:t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090850" y="224600"/>
            <a:ext cx="3641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Desafio 1: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090850" y="789275"/>
            <a:ext cx="52947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Ler todos os pedidos gerados e para cada caso gerar uma nota fiscal. 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Com as seguintes informações: 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1-  O nome de cada produto;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2- O preço unitário;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3- Preço total 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4- Total da consumação da mesa.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0" l="10189" r="11727" t="0"/>
          <a:stretch/>
        </p:blipFill>
        <p:spPr>
          <a:xfrm>
            <a:off x="3222250" y="2754375"/>
            <a:ext cx="2314500" cy="2214000"/>
          </a:xfrm>
          <a:prstGeom prst="flowChartAlternateProcess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8654" r="16996" t="0"/>
          <a:stretch/>
        </p:blipFill>
        <p:spPr>
          <a:xfrm>
            <a:off x="-200" y="0"/>
            <a:ext cx="25335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 flipH="1">
            <a:off x="-200" y="0"/>
            <a:ext cx="25335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82588" y="224600"/>
            <a:ext cx="24507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Achou que tinha acabado…</a:t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090850" y="224600"/>
            <a:ext cx="3641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Desafio 2: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090850" y="789275"/>
            <a:ext cx="51312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Você deve gerar backups versionado, por data e hora de cada pedido, afinal em um dia de expediente a mesma mesa irá receber vários clientes diferentes.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  <p:sp>
        <p:nvSpPr>
          <p:cNvPr id="91" name="Google Shape;91;p16"/>
          <p:cNvSpPr txBox="1"/>
          <p:nvPr/>
        </p:nvSpPr>
        <p:spPr>
          <a:xfrm>
            <a:off x="3090850" y="2230175"/>
            <a:ext cx="3641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Desafio 3 :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090850" y="2794850"/>
            <a:ext cx="51312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Nesse desafio, você irá gerar um arquivo contendo a quantidade total do faturamento do restaurante no dia.     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8654" r="16996" t="0"/>
          <a:stretch/>
        </p:blipFill>
        <p:spPr>
          <a:xfrm>
            <a:off x="-200" y="0"/>
            <a:ext cx="25335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 flipH="1">
            <a:off x="-200" y="0"/>
            <a:ext cx="25335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82588" y="224600"/>
            <a:ext cx="24507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Achou que tinha acabado…</a:t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090850" y="224600"/>
            <a:ext cx="3641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Desafio 4: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090850" y="789275"/>
            <a:ext cx="51312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Com base nos pedidos, você irá criar 2 rankings: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1.  O </a:t>
            </a: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garçom que trouxe o maior lucro para o restaurante.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2. 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O garçom que trouxe o maior quantidade de pedidos.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  <p:sp>
        <p:nvSpPr>
          <p:cNvPr id="102" name="Google Shape;102;p17"/>
          <p:cNvSpPr txBox="1"/>
          <p:nvPr/>
        </p:nvSpPr>
        <p:spPr>
          <a:xfrm>
            <a:off x="3090850" y="2230175"/>
            <a:ext cx="3641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Desafio 5 :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090850" y="2794850"/>
            <a:ext cx="51312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 Com base nos pedidos, você irá 1 ranking: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1. 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O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 produtos que são mais vendidos no decorrer de um dia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0" r="0" t="15626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336175" y="3660675"/>
            <a:ext cx="54276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Boa sorte!</a:t>
            </a:r>
            <a:endParaRPr b="1" sz="5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6550" y="166100"/>
            <a:ext cx="479452" cy="4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