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Regular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Regular-bold.fntdata"/><Relationship Id="rId16" Type="http://schemas.openxmlformats.org/officeDocument/2006/relationships/font" Target="fonts/ComfortaaRegula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4f9cbe53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4f9cbe53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f9cbe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f9cbe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4f9cbe4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4f9cbe4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f9cbe4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f9cbe4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f9cbe53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f9cbe53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f9cbe53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f9cbe53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f9cbe4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f9cbe4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f9cbe53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f9cbe53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f9cbe4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f9cbe4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web.whatsapp.com/" TargetMode="External"/><Relationship Id="rId13" Type="http://schemas.openxmlformats.org/officeDocument/2006/relationships/image" Target="../media/image3.png"/><Relationship Id="rId12" Type="http://schemas.openxmlformats.org/officeDocument/2006/relationships/hyperlink" Target="mailto:bruno.miura@keyrus.com.b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7.jpg"/><Relationship Id="rId9" Type="http://schemas.openxmlformats.org/officeDocument/2006/relationships/image" Target="../media/image9.png"/><Relationship Id="rId14" Type="http://schemas.openxmlformats.org/officeDocument/2006/relationships/hyperlink" Target="https://github.com/MiuraBrun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linkedin.com/in/bruno-miura-18011b15b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keyrus.workplace.com/profile.php?id=1000269811496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www.python.org/downloads/" TargetMode="External"/><Relationship Id="rId6" Type="http://schemas.openxmlformats.org/officeDocument/2006/relationships/hyperlink" Target="https://www.anaconda.com/products/individu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626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752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3725" y="3176575"/>
            <a:ext cx="4693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"Hello World</a:t>
            </a:r>
            <a:r>
              <a:rPr b="1" lang="en" sz="5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!"</a:t>
            </a:r>
            <a:endParaRPr b="1" sz="5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8825" y="4048250"/>
            <a:ext cx="3217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Treinamento de Python</a:t>
            </a: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!</a:t>
            </a: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Mentoria: Bruno Miura</a:t>
            </a:r>
            <a:r>
              <a:rPr lang="en" sz="20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437150" y="1580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Zen do Python, por Tim Peters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Bonito é melhor que feio.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Explícito é melhor que implícito.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 é melhor que complexo.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Complexo é melhor que complicado.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é melhor do que aninhado.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Esparso é melhor que denso.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13797" l="0" r="0" t="1657"/>
          <a:stretch/>
        </p:blipFill>
        <p:spPr>
          <a:xfrm>
            <a:off x="0" y="0"/>
            <a:ext cx="9144001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0" y="0"/>
            <a:ext cx="91752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355300" y="2836475"/>
            <a:ext cx="35445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"</a:t>
            </a: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Bonito é melhor que feio.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Explícito é melhor que implícito.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Simples é melhor que complexo.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Complexo é melhor que complicado.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Linear é melhor do que aninhado.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Esparso é melhor que denso."</a:t>
            </a:r>
            <a:endParaRPr i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13475" y="3259775"/>
            <a:ext cx="43383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Obrigada!</a:t>
            </a:r>
            <a:endParaRPr b="1" sz="5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18825" y="4048250"/>
            <a:ext cx="26958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Até a próxima aula</a:t>
            </a:r>
            <a:r>
              <a:rPr lang="en" sz="20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355300" y="4470275"/>
            <a:ext cx="2695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Zen do Python, por Tim Peters</a:t>
            </a:r>
            <a:endParaRPr b="1"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35692" r="31469" t="0"/>
          <a:stretch/>
        </p:blipFill>
        <p:spPr>
          <a:xfrm flipH="1">
            <a:off x="5" y="0"/>
            <a:ext cx="253349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QUEM SOU EU?</a:t>
            </a:r>
            <a:endParaRPr b="1" sz="3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400" y="388925"/>
            <a:ext cx="1469700" cy="1469700"/>
          </a:xfrm>
          <a:prstGeom prst="ellipse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4803600" y="635375"/>
            <a:ext cx="1875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Bruno Miura </a:t>
            </a:r>
            <a:endParaRPr sz="2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2/10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66800" y="2111863"/>
            <a:ext cx="62772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Engenheiro de Dados;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Projetos: </a:t>
            </a: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Ab Inbev, Ambev e Sulámerica;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BU Information Managment;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 Regular"/>
              <a:buChar char="●"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Responsável pelo treinamento de Trainees, Jovem aprendizes e Stag.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920075" y="1099913"/>
            <a:ext cx="1100875" cy="302700"/>
            <a:chOff x="3079700" y="3832763"/>
            <a:chExt cx="1100875" cy="302700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79700" y="3889000"/>
              <a:ext cx="190225" cy="19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3305475" y="3832763"/>
              <a:ext cx="8751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rgbClr val="4A86E8"/>
                  </a:solidFill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Bruno Miura</a:t>
              </a:r>
              <a:endParaRPr sz="1000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131225" y="3834738"/>
            <a:ext cx="1352875" cy="305824"/>
            <a:chOff x="3079700" y="4308200"/>
            <a:chExt cx="1352875" cy="305824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79700" y="4342850"/>
              <a:ext cx="271174" cy="27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3486975" y="4308200"/>
              <a:ext cx="945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rgbClr val="4A86E8"/>
                  </a:solidFill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Workplace</a:t>
              </a:r>
              <a:endParaRPr sz="1200">
                <a:solidFill>
                  <a:srgbClr val="4A86E8"/>
                </a:solidFill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500202" y="3834800"/>
            <a:ext cx="1492273" cy="305700"/>
            <a:chOff x="6331427" y="3856125"/>
            <a:chExt cx="1492273" cy="305700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6331427" y="3887388"/>
              <a:ext cx="271176" cy="274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6671400" y="3856125"/>
              <a:ext cx="1152300" cy="3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rgbClr val="4A86E8"/>
                  </a:solidFill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(11)970841090</a:t>
              </a:r>
              <a:endParaRPr sz="1100">
                <a:solidFill>
                  <a:srgbClr val="4A86E8"/>
                </a:solidFill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5541400" y="4351450"/>
            <a:ext cx="2151075" cy="271200"/>
            <a:chOff x="4890875" y="4371975"/>
            <a:chExt cx="2151075" cy="271200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90875" y="4426800"/>
              <a:ext cx="239550" cy="17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5219150" y="4371975"/>
              <a:ext cx="18228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rgbClr val="4A86E8"/>
                  </a:solidFill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bruno.miura@keyrus.com.br</a:t>
              </a:r>
              <a:endParaRPr sz="1000">
                <a:solidFill>
                  <a:srgbClr val="4A86E8"/>
                </a:solidFill>
              </a:endParaRPr>
            </a:p>
          </p:txBody>
        </p:sp>
      </p:grpSp>
      <p:pic>
        <p:nvPicPr>
          <p:cNvPr id="82" name="Google Shape;8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31225" y="4318487"/>
            <a:ext cx="305825" cy="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3585325" y="4318475"/>
            <a:ext cx="696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4A86E8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15884" r="10232" t="0"/>
          <a:stretch/>
        </p:blipFill>
        <p:spPr>
          <a:xfrm>
            <a:off x="0" y="0"/>
            <a:ext cx="2533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600" y="224600"/>
            <a:ext cx="2118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Como, quando e para quê?</a:t>
            </a:r>
            <a:endParaRPr b="1" sz="3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126125" y="35153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quê?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217850" y="4020500"/>
            <a:ext cx="440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objetivo do curso é mostrar como programar em Python desde o "Hello world" até ETL com arquivos.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3126125" y="17323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Quando? 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126125" y="2237500"/>
            <a:ext cx="42726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Horário: 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18:30 às 20:30 - intervalos 30 min.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Aulas teóricas e Labs: 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Segunda, Quinta e Sexta.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Mãos na massa: 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Terça-feiras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Correção e Feedbacks :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Quarta-Feira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Como?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090850" y="698525"/>
            <a:ext cx="52947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Com aulas teóricas com apresentações e explicações de comandos, que englobam problemas do dia a dia. 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Labs de treinamento dos comandos aprendidos.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3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46118" r="21044" t="0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b="1" lang="en" sz="2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b="1" sz="2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1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90850" y="842250"/>
            <a:ext cx="2756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Declaração de variável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Tipos de variáveis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Vetor x Lista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IF ELSE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64543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3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454300" y="842250"/>
            <a:ext cx="1813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Dicionário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23500" y="25001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4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523500" y="3117750"/>
            <a:ext cx="21600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Funções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Args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Kargs  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Reciclando funções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090850" y="25001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2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090850" y="3117750"/>
            <a:ext cx="16356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Laços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For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Regular"/>
              <a:buAutoNum type="alphaLcPeriod"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While</a:t>
            </a:r>
            <a:endParaRPr sz="1000"/>
          </a:p>
        </p:txBody>
      </p:sp>
      <p:cxnSp>
        <p:nvCxnSpPr>
          <p:cNvPr id="113" name="Google Shape;113;p16"/>
          <p:cNvCxnSpPr/>
          <p:nvPr/>
        </p:nvCxnSpPr>
        <p:spPr>
          <a:xfrm>
            <a:off x="5718350" y="279875"/>
            <a:ext cx="0" cy="4092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4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46118" r="21044" t="0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b="1" lang="en" sz="2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b="1" sz="2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5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90850" y="842250"/>
            <a:ext cx="22734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Alguns comandos úteis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Bibliotecas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63604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7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360400" y="842250"/>
            <a:ext cx="2160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eitura de arquivos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360400" y="22604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8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360400" y="2878050"/>
            <a:ext cx="21600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090850" y="22604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6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90850" y="2878050"/>
            <a:ext cx="24612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Programação funcional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Lambda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Map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Reduce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lphaL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Zip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5718350" y="279875"/>
            <a:ext cx="0" cy="4092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360400" y="2939100"/>
            <a:ext cx="2461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Numpy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(Não se engane)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5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46118" r="21044" t="0"/>
          <a:stretch/>
        </p:blipFill>
        <p:spPr>
          <a:xfrm>
            <a:off x="0" y="0"/>
            <a:ext cx="2533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 flipH="1">
            <a:off x="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82600" y="224600"/>
            <a:ext cx="2400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 convenceu! </a:t>
            </a:r>
            <a:r>
              <a:rPr b="1" lang="en" sz="2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fazer?</a:t>
            </a:r>
            <a:endParaRPr b="1" sz="2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09085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9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090850" y="842250"/>
            <a:ext cx="22734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Pandas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42" name="Google Shape;142;p18"/>
          <p:cNvSpPr txBox="1"/>
          <p:nvPr/>
        </p:nvSpPr>
        <p:spPr>
          <a:xfrm>
            <a:off x="6360400" y="22460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Aula 10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60400" y="842250"/>
            <a:ext cx="2400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AutoNum type="arabicPeriod"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Arquivo de configuração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181525" y="3135300"/>
            <a:ext cx="3671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"Controlando pedidos de um restaurante."</a:t>
            </a:r>
            <a:endParaRPr sz="1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090850" y="2532725"/>
            <a:ext cx="40572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Projeto Final (Obrigatório)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5718350" y="279875"/>
            <a:ext cx="0" cy="1618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00" y="947875"/>
            <a:ext cx="644525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6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740" l="9709" r="16396" t="-740"/>
          <a:stretch/>
        </p:blipFill>
        <p:spPr>
          <a:xfrm>
            <a:off x="0" y="-62275"/>
            <a:ext cx="2564176" cy="520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 flipH="1">
            <a:off x="16300" y="-31137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82600" y="224600"/>
            <a:ext cx="24009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 que vamos precisar? </a:t>
            </a:r>
            <a:endParaRPr b="1" sz="3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090850" y="224600"/>
            <a:ext cx="4125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instalar na máquina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090850" y="698525"/>
            <a:ext cx="25641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SCM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		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Anaconda - Individual Edition</a:t>
            </a:r>
            <a:endParaRPr sz="1000">
              <a:solidFill>
                <a:srgbClr val="4A86E8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Jupyter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58" name="Google Shape;158;p19"/>
          <p:cNvSpPr txBox="1"/>
          <p:nvPr/>
        </p:nvSpPr>
        <p:spPr>
          <a:xfrm>
            <a:off x="3090850" y="2381450"/>
            <a:ext cx="2273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Pessoal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090850" y="2855375"/>
            <a:ext cx="53220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Github 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material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do curso, será divulgado interamente no Github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60" name="Google Shape;160;p19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7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10985" r="15436" t="0"/>
          <a:stretch/>
        </p:blipFill>
        <p:spPr>
          <a:xfrm>
            <a:off x="0" y="-15575"/>
            <a:ext cx="2533500" cy="517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 flipH="1">
            <a:off x="0" y="-15600"/>
            <a:ext cx="2533500" cy="51747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66300" y="375875"/>
            <a:ext cx="24009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GIT? </a:t>
            </a:r>
            <a:endParaRPr b="1"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GITHUB?</a:t>
            </a:r>
            <a:endParaRPr b="1"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Que p* é isso? </a:t>
            </a: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3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475" y="1022638"/>
            <a:ext cx="6305699" cy="341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9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13057" r="39409" t="0"/>
          <a:stretch/>
        </p:blipFill>
        <p:spPr>
          <a:xfrm>
            <a:off x="0" y="0"/>
            <a:ext cx="2533499" cy="51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 flipH="1">
            <a:off x="0" y="0"/>
            <a:ext cx="2533500" cy="51747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66300" y="391475"/>
            <a:ext cx="24009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Quais seriam seus poderes? </a:t>
            </a:r>
            <a:endParaRPr b="1" sz="3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090850" y="224600"/>
            <a:ext cx="4084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Quebra gelo!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090850" y="698525"/>
            <a:ext cx="582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Para nos conhecermos melhor, vamos fazer uma dinâmica de Team Building ( já que vamos passar algumas semanas juntos).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175" y="33138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1"/>
          <p:cNvSpPr txBox="1"/>
          <p:nvPr/>
        </p:nvSpPr>
        <p:spPr>
          <a:xfrm>
            <a:off x="3090850" y="1391825"/>
            <a:ext cx="5535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nome de super heroi?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Pode inventar ou usar um existente blz!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o seu poder?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 sua kriptonita ( fraqueza)?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363150" y="2571750"/>
            <a:ext cx="489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"Quem você seria se fosse super herói? " </a:t>
            </a:r>
            <a:endParaRPr b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555900" y="3313800"/>
            <a:ext cx="39159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MiuraSan</a:t>
            </a:r>
            <a:endParaRPr b="1"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Poder: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Aptidão intuitiva,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mfortaa Regular"/>
                <a:ea typeface="Comfortaa Regular"/>
                <a:cs typeface="Comfortaa Regular"/>
                <a:sym typeface="Comfortaa Regular"/>
              </a:rPr>
              <a:t>Duplicação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Kriptonita: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Falta de confiança ( minha namorada tbm )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8412750" y="4697175"/>
            <a:ext cx="611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10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/10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