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omfortaa Regular" panose="020B0604020202020204" charset="0"/>
      <p:regular r:id="rId9"/>
      <p:bold r:id="rId10"/>
    </p:embeddedFont>
    <p:embeddedFont>
      <p:font typeface="Comfortaa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10487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runomiura.typeform.com/to/IvcBtqKI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5f4d5951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5f4d5951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8436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2407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5f4d5951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5f4d5951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9256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5f4d5951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5f4d5951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808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5f4d5951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5f4d59518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7487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5f4d5951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5f4d5951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Enviar o formulario pra galera: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https://brunomiura.typeform.com/to/IvcBtqKI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186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15031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34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43725" y="3176575"/>
            <a:ext cx="6652976" cy="8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 projeto final!</a:t>
            </a:r>
            <a:endParaRPr sz="52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8825" y="4048250"/>
            <a:ext cx="32178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Treinamento de Python!</a:t>
            </a:r>
            <a:endParaRPr sz="16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Mentoria: Bruno Miura</a:t>
            </a:r>
            <a:r>
              <a:rPr lang="en" sz="20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</a:t>
            </a:r>
            <a:endParaRPr sz="20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06550" y="166100"/>
            <a:ext cx="479452" cy="4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l="8654" r="16996"/>
          <a:stretch/>
        </p:blipFill>
        <p:spPr>
          <a:xfrm>
            <a:off x="-200" y="0"/>
            <a:ext cx="25335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 flipH="1">
            <a:off x="-200" y="0"/>
            <a:ext cx="2533500" cy="5143500"/>
          </a:xfrm>
          <a:prstGeom prst="rect">
            <a:avLst/>
          </a:prstGeom>
          <a:solidFill>
            <a:srgbClr val="000000">
              <a:alpha val="34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82588" y="224600"/>
            <a:ext cx="2450700" cy="14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Achou que tinha acabado…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090850" y="224600"/>
            <a:ext cx="36411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omfortaa"/>
                <a:ea typeface="Comfortaa"/>
                <a:cs typeface="Comfortaa"/>
                <a:sym typeface="Comfortaa"/>
              </a:rPr>
              <a:t>O que tenho que fazer? </a:t>
            </a:r>
            <a:endParaRPr sz="2000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090850" y="789275"/>
            <a:ext cx="5294700" cy="6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mfortaa Regular"/>
                <a:ea typeface="Comfortaa Regular"/>
                <a:cs typeface="Comfortaa Regular"/>
                <a:sym typeface="Comfortaa Regular"/>
              </a:rPr>
              <a:t>A proposta do exercício é fazer todo o controle de pedidos de um restaurante, fechando suas comandas e dando o gasto de cada mesa.</a:t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      </a:t>
            </a:r>
            <a:endParaRPr sz="1000"/>
          </a:p>
        </p:txBody>
      </p:sp>
      <p:grpSp>
        <p:nvGrpSpPr>
          <p:cNvPr id="68" name="Google Shape;68;p14"/>
          <p:cNvGrpSpPr/>
          <p:nvPr/>
        </p:nvGrpSpPr>
        <p:grpSpPr>
          <a:xfrm>
            <a:off x="3154175" y="3471862"/>
            <a:ext cx="5423475" cy="1179900"/>
            <a:chOff x="3154175" y="1868300"/>
            <a:chExt cx="5423475" cy="1179900"/>
          </a:xfrm>
        </p:grpSpPr>
        <p:sp>
          <p:nvSpPr>
            <p:cNvPr id="69" name="Google Shape;69;p14"/>
            <p:cNvSpPr/>
            <p:nvPr/>
          </p:nvSpPr>
          <p:spPr>
            <a:xfrm>
              <a:off x="3154175" y="1868300"/>
              <a:ext cx="5415900" cy="11799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4"/>
            <p:cNvSpPr txBox="1"/>
            <p:nvPr/>
          </p:nvSpPr>
          <p:spPr>
            <a:xfrm>
              <a:off x="3161750" y="1928800"/>
              <a:ext cx="5415900" cy="9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mfortaa"/>
                  <a:ea typeface="Comfortaa"/>
                  <a:cs typeface="Comfortaa"/>
                  <a:sym typeface="Comfortaa"/>
                </a:rPr>
                <a:t>Input:</a:t>
              </a:r>
              <a:endParaRPr sz="1200" b="1">
                <a:latin typeface="Comfortaa"/>
                <a:ea typeface="Comfortaa"/>
                <a:cs typeface="Comfortaa"/>
                <a:sym typeface="Comfortaa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Comfortaa"/>
                  <a:ea typeface="Comfortaa"/>
                  <a:cs typeface="Comfortaa"/>
                  <a:sym typeface="Comfortaa"/>
                </a:rPr>
                <a:t>o código gerador_de_pedidos.ipynb ficará rodando em looping e gerando vários pedidos aleatórios na pasta pedidos/</a:t>
              </a:r>
              <a:endParaRPr sz="1200" b="1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sp>
        <p:nvSpPr>
          <p:cNvPr id="71" name="Google Shape;71;p14"/>
          <p:cNvSpPr txBox="1"/>
          <p:nvPr/>
        </p:nvSpPr>
        <p:spPr>
          <a:xfrm>
            <a:off x="3161750" y="1542050"/>
            <a:ext cx="5415900" cy="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mfortaa"/>
                <a:ea typeface="Comfortaa"/>
                <a:cs typeface="Comfortaa"/>
                <a:sym typeface="Comfortaa"/>
              </a:rPr>
              <a:t>O projeto é dividido em 5 partes diferentes, sendo a primeira essencial para avaliar o quanto você evoluiu e aprendeu neste curso! O restante,</a:t>
            </a:r>
            <a:r>
              <a:rPr lang="en" sz="1100" b="1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000" b="1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não se preocupe com a entrega, o foco está em te ajudar</a:t>
            </a:r>
            <a:endParaRPr sz="1000"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l="8654" r="16996"/>
          <a:stretch/>
        </p:blipFill>
        <p:spPr>
          <a:xfrm>
            <a:off x="-200" y="0"/>
            <a:ext cx="25335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 flipH="1">
            <a:off x="-200" y="0"/>
            <a:ext cx="2533500" cy="5143500"/>
          </a:xfrm>
          <a:prstGeom prst="rect">
            <a:avLst/>
          </a:prstGeom>
          <a:solidFill>
            <a:srgbClr val="000000">
              <a:alpha val="34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82588" y="224600"/>
            <a:ext cx="2450700" cy="14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Achou que tinha acabado…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090850" y="224600"/>
            <a:ext cx="36411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omfortaa"/>
                <a:ea typeface="Comfortaa"/>
                <a:cs typeface="Comfortaa"/>
                <a:sym typeface="Comfortaa"/>
              </a:rPr>
              <a:t>Desafio 1:</a:t>
            </a:r>
            <a:endParaRPr sz="200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090850" y="789275"/>
            <a:ext cx="5294700" cy="18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mfortaa Regular"/>
                <a:ea typeface="Comfortaa Regular"/>
                <a:cs typeface="Comfortaa Regular"/>
                <a:sym typeface="Comfortaa Regular"/>
              </a:rPr>
              <a:t>Ler todos os pedidos gerados e para cada caso gerar uma nota fiscal. </a:t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mfortaa Regular"/>
                <a:ea typeface="Comfortaa Regular"/>
                <a:cs typeface="Comfortaa Regular"/>
                <a:sym typeface="Comfortaa Regular"/>
              </a:rPr>
              <a:t>Com as seguintes informações: </a:t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mfortaa Regular"/>
                <a:ea typeface="Comfortaa Regular"/>
                <a:cs typeface="Comfortaa Regular"/>
                <a:sym typeface="Comfortaa Regular"/>
              </a:rPr>
              <a:t>1-  O nome de cada produto;</a:t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mfortaa Regular"/>
                <a:ea typeface="Comfortaa Regular"/>
                <a:cs typeface="Comfortaa Regular"/>
                <a:sym typeface="Comfortaa Regular"/>
              </a:rPr>
              <a:t>2- O preço unitário;</a:t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mfortaa Regular"/>
                <a:ea typeface="Comfortaa Regular"/>
                <a:cs typeface="Comfortaa Regular"/>
                <a:sym typeface="Comfortaa Regular"/>
              </a:rPr>
              <a:t>3- Preço total </a:t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mfortaa Regular"/>
                <a:ea typeface="Comfortaa Regular"/>
                <a:cs typeface="Comfortaa Regular"/>
                <a:sym typeface="Comfortaa Regular"/>
              </a:rPr>
              <a:t>4- Total da consumação da mesa.</a:t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      </a:t>
            </a:r>
            <a:endParaRPr sz="1000"/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4">
            <a:alphaModFix/>
          </a:blip>
          <a:srcRect l="10189" r="11727"/>
          <a:stretch/>
        </p:blipFill>
        <p:spPr>
          <a:xfrm>
            <a:off x="3222250" y="2754375"/>
            <a:ext cx="2314500" cy="2214000"/>
          </a:xfrm>
          <a:prstGeom prst="flowChartAlternateProcess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l="8654" r="16996"/>
          <a:stretch/>
        </p:blipFill>
        <p:spPr>
          <a:xfrm>
            <a:off x="-200" y="0"/>
            <a:ext cx="25335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/>
          <p:nvPr/>
        </p:nvSpPr>
        <p:spPr>
          <a:xfrm flipH="1">
            <a:off x="-200" y="0"/>
            <a:ext cx="2533500" cy="5143500"/>
          </a:xfrm>
          <a:prstGeom prst="rect">
            <a:avLst/>
          </a:prstGeom>
          <a:solidFill>
            <a:srgbClr val="000000">
              <a:alpha val="34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82588" y="224600"/>
            <a:ext cx="2450700" cy="14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Achou que tinha acabado…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3090850" y="224600"/>
            <a:ext cx="36411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latin typeface="Comfortaa"/>
                <a:ea typeface="Comfortaa"/>
                <a:cs typeface="Comfortaa"/>
                <a:sym typeface="Comfortaa"/>
              </a:rPr>
              <a:t>Desafio 2:</a:t>
            </a:r>
            <a:endParaRPr sz="200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3090850" y="789275"/>
            <a:ext cx="5131200" cy="10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mfortaa Regular"/>
                <a:ea typeface="Comfortaa Regular"/>
                <a:cs typeface="Comfortaa Regular"/>
                <a:sym typeface="Comfortaa Regular"/>
              </a:rPr>
              <a:t>Você deve gerar backups versionado, por data e hora de cada pedido, afinal em um dia de expediente a mesma mesa irá receber vários clientes diferentes.</a:t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      </a:t>
            </a:r>
            <a:endParaRPr sz="1000"/>
          </a:p>
        </p:txBody>
      </p:sp>
      <p:sp>
        <p:nvSpPr>
          <p:cNvPr id="91" name="Google Shape;91;p16"/>
          <p:cNvSpPr txBox="1"/>
          <p:nvPr/>
        </p:nvSpPr>
        <p:spPr>
          <a:xfrm>
            <a:off x="3090850" y="2230175"/>
            <a:ext cx="36411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omfortaa"/>
                <a:ea typeface="Comfortaa"/>
                <a:cs typeface="Comfortaa"/>
                <a:sym typeface="Comfortaa"/>
              </a:rPr>
              <a:t>Desafio 3 :</a:t>
            </a:r>
            <a:endParaRPr sz="200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3090850" y="2794850"/>
            <a:ext cx="5131200" cy="10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mfortaa Regular"/>
                <a:ea typeface="Comfortaa Regular"/>
                <a:cs typeface="Comfortaa Regular"/>
                <a:sym typeface="Comfortaa Regular"/>
              </a:rPr>
              <a:t>Nesse desafio, você irá gerar um arquivo contendo a quantidade total do faturamento do restaurante no dia.     </a:t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      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l="8654" r="16996"/>
          <a:stretch/>
        </p:blipFill>
        <p:spPr>
          <a:xfrm>
            <a:off x="-200" y="0"/>
            <a:ext cx="25335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/>
          <p:nvPr/>
        </p:nvSpPr>
        <p:spPr>
          <a:xfrm flipH="1">
            <a:off x="-200" y="0"/>
            <a:ext cx="2533500" cy="5143500"/>
          </a:xfrm>
          <a:prstGeom prst="rect">
            <a:avLst/>
          </a:prstGeom>
          <a:solidFill>
            <a:srgbClr val="000000">
              <a:alpha val="34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82588" y="224600"/>
            <a:ext cx="2450700" cy="14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Achou que tinha acabado…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3090850" y="224600"/>
            <a:ext cx="36411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omfortaa"/>
                <a:ea typeface="Comfortaa"/>
                <a:cs typeface="Comfortaa"/>
                <a:sym typeface="Comfortaa"/>
              </a:rPr>
              <a:t>Desafio 4:</a:t>
            </a:r>
            <a:endParaRPr sz="200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3090850" y="789275"/>
            <a:ext cx="5131200" cy="10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mfortaa Regular"/>
                <a:ea typeface="Comfortaa Regular"/>
                <a:cs typeface="Comfortaa Regular"/>
                <a:sym typeface="Comfortaa Regular"/>
              </a:rPr>
              <a:t>Com base nos pedidos, você irá criar 2 rankings:</a:t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mfortaa Regular"/>
                <a:ea typeface="Comfortaa Regular"/>
                <a:cs typeface="Comfortaa Regular"/>
                <a:sym typeface="Comfortaa Regular"/>
              </a:rPr>
              <a:t>1.  O garçom que trouxe o maior lucro para o restaurante.</a:t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mfortaa Regular"/>
                <a:ea typeface="Comfortaa Regular"/>
                <a:cs typeface="Comfortaa Regular"/>
                <a:sym typeface="Comfortaa Regular"/>
              </a:rPr>
              <a:t>2. </a:t>
            </a: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O garçom que trouxe o maior quantidade de pedidos.</a:t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      </a:t>
            </a:r>
            <a:endParaRPr sz="1000"/>
          </a:p>
        </p:txBody>
      </p:sp>
      <p:sp>
        <p:nvSpPr>
          <p:cNvPr id="102" name="Google Shape;102;p17"/>
          <p:cNvSpPr txBox="1"/>
          <p:nvPr/>
        </p:nvSpPr>
        <p:spPr>
          <a:xfrm>
            <a:off x="3090850" y="2230175"/>
            <a:ext cx="36411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omfortaa"/>
                <a:ea typeface="Comfortaa"/>
                <a:cs typeface="Comfortaa"/>
                <a:sym typeface="Comfortaa"/>
              </a:rPr>
              <a:t>Desafio 5 :</a:t>
            </a:r>
            <a:endParaRPr sz="200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3090850" y="2794850"/>
            <a:ext cx="51312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mfortaa Regular"/>
                <a:ea typeface="Comfortaa Regular"/>
                <a:cs typeface="Comfortaa Regular"/>
                <a:sym typeface="Comfortaa Regular"/>
              </a:rPr>
              <a:t> Com base nos pedidos, você irá 1 ranking:</a:t>
            </a: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mfortaa Regular"/>
                <a:ea typeface="Comfortaa Regular"/>
                <a:cs typeface="Comfortaa Regular"/>
                <a:sym typeface="Comfortaa Regular"/>
              </a:rPr>
              <a:t>1. </a:t>
            </a:r>
            <a:r>
              <a:rPr lang="en" sz="10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Os produtos que são mais vendidos no decorrer de um dia</a:t>
            </a: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      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 rotWithShape="1">
          <a:blip r:embed="rId3">
            <a:alphaModFix/>
          </a:blip>
          <a:srcRect t="15626"/>
          <a:stretch/>
        </p:blipFill>
        <p:spPr>
          <a:xfrm>
            <a:off x="0" y="0"/>
            <a:ext cx="9144004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34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336175" y="3660675"/>
            <a:ext cx="5427600" cy="8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Boa sorte!</a:t>
            </a:r>
            <a:endParaRPr sz="52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06550" y="166100"/>
            <a:ext cx="479452" cy="4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Microsoft Office PowerPoint</Application>
  <PresentationFormat>Apresentação na tela (16:9)</PresentationFormat>
  <Paragraphs>77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Comfortaa Regular</vt:lpstr>
      <vt:lpstr>Arial</vt:lpstr>
      <vt:lpstr>Comfortaa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Bruno Miura</cp:lastModifiedBy>
  <cp:revision>1</cp:revision>
  <dcterms:modified xsi:type="dcterms:W3CDTF">2020-09-08T20:38:27Z</dcterms:modified>
</cp:coreProperties>
</file>