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omfortaa" panose="020B0604020202020204" charset="0"/>
      <p:regular r:id="rId13"/>
      <p:bold r:id="rId14"/>
    </p:embeddedFont>
    <p:embeddedFont>
      <p:font typeface="Comfortaa Regular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604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10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4f9cbe537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4f9cbe537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75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4f9cbe4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4f9cbe4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34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4f9cbe48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4f9cbe48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21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4f9cbe48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4f9cbe48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641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4f9cbe537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4f9cbe537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72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4f9cbe537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4f9cbe537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0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4f9cbe48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4f9cbe48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76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4f9cbe537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4f9cbe537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45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4f9cbe48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4f9cbe48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27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keyrus.workplace.com/profile.php?id=100026981149606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12" Type="http://schemas.openxmlformats.org/officeDocument/2006/relationships/hyperlink" Target="mailto:bruno.miura@keyrus.com.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bruno-miura-18011b15b/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hyperlink" Target="https://web.whatsapp.com/" TargetMode="External"/><Relationship Id="rId4" Type="http://schemas.openxmlformats.org/officeDocument/2006/relationships/image" Target="../media/image4.jpg"/><Relationship Id="rId9" Type="http://schemas.openxmlformats.org/officeDocument/2006/relationships/image" Target="../media/image7.png"/><Relationship Id="rId14" Type="http://schemas.openxmlformats.org/officeDocument/2006/relationships/hyperlink" Target="https://github.com/MiuraBrun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naconda.com/products/individual" TargetMode="Externa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s://git-scm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562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752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18825" y="3176450"/>
            <a:ext cx="569704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"</a:t>
            </a:r>
            <a:r>
              <a:rPr lang="en" sz="5200" b="1" dirty="0" smtClean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Hello World</a:t>
            </a:r>
            <a:r>
              <a:rPr lang="en" sz="52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!"</a:t>
            </a:r>
            <a:endParaRPr sz="5200"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8825" y="4048250"/>
            <a:ext cx="32178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Treinamento de Python!</a:t>
            </a:r>
            <a:endParaRPr sz="1600">
              <a:solidFill>
                <a:schemeClr val="l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Mentoria: Bruno Miura</a:t>
            </a:r>
            <a:r>
              <a:rPr lang="en" sz="2000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endParaRPr sz="2000">
              <a:solidFill>
                <a:schemeClr val="l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550" y="166100"/>
            <a:ext cx="479452" cy="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1437150" y="1580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Zen do Python, por Tim Peters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Bonito é melhor que feio.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Explícito é melhor que implícito.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Simples é melhor que complexo.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Complexo é melhor que complicado.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é melhor do que aninhado.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Esparso é melhor que denso.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t="1657" b="13797"/>
          <a:stretch/>
        </p:blipFill>
        <p:spPr>
          <a:xfrm>
            <a:off x="0" y="0"/>
            <a:ext cx="9144001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/>
          <p:nvPr/>
        </p:nvSpPr>
        <p:spPr>
          <a:xfrm>
            <a:off x="0" y="0"/>
            <a:ext cx="91752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550" y="166100"/>
            <a:ext cx="479452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5355300" y="2836475"/>
            <a:ext cx="3544500" cy="16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"Bonito é melhor que feio.</a:t>
            </a:r>
            <a:endParaRPr i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Explícito é melhor que implícito.</a:t>
            </a:r>
            <a:endParaRPr i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Simples é melhor que complexo.</a:t>
            </a:r>
            <a:endParaRPr i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Complexo é melhor que complicado.</a:t>
            </a:r>
            <a:endParaRPr i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Linear é melhor do que aninhado.</a:t>
            </a:r>
            <a:endParaRPr i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Esparso é melhor que denso."</a:t>
            </a:r>
            <a:endParaRPr i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313475" y="3259775"/>
            <a:ext cx="4338300" cy="1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Obrigada!</a:t>
            </a:r>
            <a:endParaRPr sz="52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518825" y="4048250"/>
            <a:ext cx="26958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Até a próxima aula</a:t>
            </a:r>
            <a:r>
              <a:rPr lang="en" sz="2000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endParaRPr sz="2000">
              <a:solidFill>
                <a:schemeClr val="l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5355300" y="4470275"/>
            <a:ext cx="26958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 Zen do Python, por Tim Peters</a:t>
            </a:r>
            <a:endParaRPr sz="11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l="35692" r="31469"/>
          <a:stretch/>
        </p:blipFill>
        <p:spPr>
          <a:xfrm flipH="1">
            <a:off x="5" y="0"/>
            <a:ext cx="253349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 flipH="1">
            <a:off x="-20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82588" y="224600"/>
            <a:ext cx="24507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QUEM SOU EU?</a:t>
            </a:r>
            <a:endParaRPr sz="35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400" y="388925"/>
            <a:ext cx="1469700" cy="1469700"/>
          </a:xfrm>
          <a:prstGeom prst="ellipse">
            <a:avLst/>
          </a:prstGeom>
          <a:noFill/>
          <a:ln w="2857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" name="Google Shape;67;p14"/>
          <p:cNvSpPr txBox="1"/>
          <p:nvPr/>
        </p:nvSpPr>
        <p:spPr>
          <a:xfrm>
            <a:off x="4803600" y="635375"/>
            <a:ext cx="18753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Bruno Miura </a:t>
            </a:r>
            <a:endParaRPr sz="2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2/10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866800" y="2111863"/>
            <a:ext cx="62772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 Regular"/>
              <a:buChar char="●"/>
            </a:pPr>
            <a:r>
              <a:rPr lang="en" sz="1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Engenheiro de Dados;</a:t>
            </a:r>
            <a:endParaRPr sz="12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 Regular"/>
              <a:buChar char="●"/>
            </a:pPr>
            <a:r>
              <a:rPr lang="en" sz="1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Projetos: Ab Inbev, Ambev e Sulámerica;</a:t>
            </a:r>
            <a:endParaRPr sz="12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 Regular"/>
              <a:buChar char="●"/>
            </a:pPr>
            <a:r>
              <a:rPr lang="en" sz="1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BU Information Managment;</a:t>
            </a:r>
            <a:endParaRPr sz="12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 Regular"/>
              <a:buChar char="●"/>
            </a:pPr>
            <a:r>
              <a:rPr lang="en" sz="1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Responsável pelo treinamento de Trainees, Jovem aprendizes e Stag.</a:t>
            </a:r>
            <a:endParaRPr/>
          </a:p>
        </p:txBody>
      </p:sp>
      <p:grpSp>
        <p:nvGrpSpPr>
          <p:cNvPr id="70" name="Google Shape;70;p14"/>
          <p:cNvGrpSpPr/>
          <p:nvPr/>
        </p:nvGrpSpPr>
        <p:grpSpPr>
          <a:xfrm>
            <a:off x="6416325" y="808100"/>
            <a:ext cx="1100875" cy="302700"/>
            <a:chOff x="3079700" y="3832763"/>
            <a:chExt cx="1100875" cy="302700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79700" y="3889000"/>
              <a:ext cx="190225" cy="190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4"/>
            <p:cNvSpPr txBox="1"/>
            <p:nvPr/>
          </p:nvSpPr>
          <p:spPr>
            <a:xfrm>
              <a:off x="3305475" y="3832763"/>
              <a:ext cx="875100" cy="30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rgbClr val="4A86E8"/>
                  </a:solidFill>
                  <a:hlinkClick r:id="rId6">
                    <a:extLst>
                      <a:ext uri="{A12FA001-AC4F-418D-AE19-62706E023703}">
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</a:ext>
                    </a:extLst>
                  </a:hlinkClick>
                </a:rPr>
                <a:t>Bruno Miura</a:t>
              </a:r>
              <a:endParaRPr sz="1000">
                <a:solidFill>
                  <a:srgbClr val="4A86E8"/>
                </a:solidFill>
                <a:latin typeface="Comfortaa Regular"/>
                <a:ea typeface="Comfortaa Regular"/>
                <a:cs typeface="Comfortaa Regular"/>
                <a:sym typeface="Comfortaa Regula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3131225" y="3834738"/>
            <a:ext cx="1352875" cy="305824"/>
            <a:chOff x="3079700" y="4308200"/>
            <a:chExt cx="1352875" cy="305824"/>
          </a:xfrm>
        </p:grpSpPr>
        <p:pic>
          <p:nvPicPr>
            <p:cNvPr id="74" name="Google Shape;74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79700" y="4342850"/>
              <a:ext cx="271174" cy="271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4"/>
            <p:cNvSpPr txBox="1"/>
            <p:nvPr/>
          </p:nvSpPr>
          <p:spPr>
            <a:xfrm>
              <a:off x="3486975" y="4308200"/>
              <a:ext cx="945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u="sng">
                  <a:solidFill>
                    <a:srgbClr val="4A86E8"/>
                  </a:solidFill>
                  <a:hlinkClick r:id="rId8">
                    <a:extLst>
                      <a:ext uri="{A12FA001-AC4F-418D-AE19-62706E023703}">
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</a:ext>
                    </a:extLst>
                  </a:hlinkClick>
                </a:rPr>
                <a:t>Workplace</a:t>
              </a:r>
              <a:endParaRPr sz="1200">
                <a:solidFill>
                  <a:srgbClr val="4A86E8"/>
                </a:solidFill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5500202" y="3834800"/>
            <a:ext cx="1492273" cy="305700"/>
            <a:chOff x="6331427" y="3856125"/>
            <a:chExt cx="1492273" cy="305700"/>
          </a:xfrm>
        </p:grpSpPr>
        <p:pic>
          <p:nvPicPr>
            <p:cNvPr id="77" name="Google Shape;77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6331427" y="3887388"/>
              <a:ext cx="271176" cy="274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4"/>
            <p:cNvSpPr txBox="1"/>
            <p:nvPr/>
          </p:nvSpPr>
          <p:spPr>
            <a:xfrm>
              <a:off x="6671400" y="3856125"/>
              <a:ext cx="1152300" cy="30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u="sng">
                  <a:solidFill>
                    <a:srgbClr val="4A86E8"/>
                  </a:solidFill>
                  <a:hlinkClick r:id="rId10">
                    <a:extLst>
                      <a:ext uri="{A12FA001-AC4F-418D-AE19-62706E023703}">
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</a:ext>
                    </a:extLst>
                  </a:hlinkClick>
                </a:rPr>
                <a:t>(11)970841090</a:t>
              </a:r>
              <a:endParaRPr sz="1100">
                <a:solidFill>
                  <a:srgbClr val="4A86E8"/>
                </a:solidFill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5541400" y="4351450"/>
            <a:ext cx="2151075" cy="271200"/>
            <a:chOff x="4890875" y="4371975"/>
            <a:chExt cx="2151075" cy="271200"/>
          </a:xfrm>
        </p:grpSpPr>
        <p:pic>
          <p:nvPicPr>
            <p:cNvPr id="80" name="Google Shape;80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890875" y="4426800"/>
              <a:ext cx="239550" cy="179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4"/>
            <p:cNvSpPr txBox="1"/>
            <p:nvPr/>
          </p:nvSpPr>
          <p:spPr>
            <a:xfrm>
              <a:off x="5219150" y="4371975"/>
              <a:ext cx="18228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>
                  <a:solidFill>
                    <a:srgbClr val="4A86E8"/>
                  </a:solidFill>
                  <a:hlinkClick r:id="rId12">
                    <a:extLst>
                      <a:ext uri="{A12FA001-AC4F-418D-AE19-62706E023703}">
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</a:ext>
                    </a:extLst>
                  </a:hlinkClick>
                </a:rPr>
                <a:t>bruno.miura@keyrus.com.br</a:t>
              </a:r>
              <a:endParaRPr sz="1000">
                <a:solidFill>
                  <a:srgbClr val="4A86E8"/>
                </a:solidFill>
              </a:endParaRPr>
            </a:p>
          </p:txBody>
        </p:sp>
      </p:grpSp>
      <p:pic>
        <p:nvPicPr>
          <p:cNvPr id="82" name="Google Shape;82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31225" y="4318487"/>
            <a:ext cx="305825" cy="3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3585325" y="4318475"/>
            <a:ext cx="6960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4A86E8"/>
                </a:solidFill>
                <a:hlinkClick r:id="rId1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1200"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l="15884" r="10232"/>
          <a:stretch/>
        </p:blipFill>
        <p:spPr>
          <a:xfrm>
            <a:off x="0" y="0"/>
            <a:ext cx="25334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 flipH="1">
            <a:off x="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2600" y="224600"/>
            <a:ext cx="2118600" cy="2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Como, quando e para quê?</a:t>
            </a:r>
            <a:endParaRPr sz="35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126125" y="35153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 quê?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217850" y="4020500"/>
            <a:ext cx="440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O objetivo do curso é mostrar como programar em Python desde o "Hello world" até ETL com arquivos.</a:t>
            </a:r>
            <a:endParaRPr sz="1000"/>
          </a:p>
        </p:txBody>
      </p:sp>
      <p:sp>
        <p:nvSpPr>
          <p:cNvPr id="93" name="Google Shape;93;p15"/>
          <p:cNvSpPr txBox="1"/>
          <p:nvPr/>
        </p:nvSpPr>
        <p:spPr>
          <a:xfrm>
            <a:off x="3126125" y="17323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Quando? 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126125" y="2237500"/>
            <a:ext cx="4272600" cy="1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Horário: </a:t>
            </a: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18:30 às 20:30 - intervalos 30 min.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Aulas teóricas e Labs: </a:t>
            </a: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Segunda, Quinta e Sexta.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Mãos na massa: </a:t>
            </a: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Terça-feiras 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Correção e Feedbacks :</a:t>
            </a: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Quarta-Feira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090850" y="2246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Como?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090850" y="698525"/>
            <a:ext cx="52947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Com aulas teóricas com apresentações e explicações de comandos, que englobam problemas do dia a dia. 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Labs de treinamento dos comandos aprendidos.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97" name="Google Shape;97;p15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3/10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l="46118" r="21044"/>
          <a:stretch/>
        </p:blipFill>
        <p:spPr>
          <a:xfrm>
            <a:off x="0" y="0"/>
            <a:ext cx="25335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 flipH="1">
            <a:off x="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2600" y="224600"/>
            <a:ext cx="2400900" cy="28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Me convenceu! </a:t>
            </a:r>
            <a:r>
              <a:rPr lang="en" sz="29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 que vamos fazer?</a:t>
            </a:r>
            <a:endParaRPr sz="29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090850" y="2246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1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090850" y="842250"/>
            <a:ext cx="2756100" cy="1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Declaração de variável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Tipos de variáveis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Vetor x Lista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IF ELSE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107" name="Google Shape;107;p16"/>
          <p:cNvSpPr txBox="1"/>
          <p:nvPr/>
        </p:nvSpPr>
        <p:spPr>
          <a:xfrm>
            <a:off x="6454300" y="2246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3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454300" y="842250"/>
            <a:ext cx="18132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Dicionário 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(Não se engane)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523500" y="25001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4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523500" y="3117750"/>
            <a:ext cx="21600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Funções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 Regular"/>
              <a:buAutoNum type="alphaLcPeriod"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Args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 Regular"/>
              <a:buAutoNum type="alphaLcPeriod"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Kargs  </a:t>
            </a: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Reciclando funções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090850" y="25001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2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090850" y="3117750"/>
            <a:ext cx="1635600" cy="1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Laços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 Regular"/>
              <a:buAutoNum type="alphaLcPeriod"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For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 Regular"/>
              <a:buAutoNum type="alphaLcPeriod"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While</a:t>
            </a:r>
            <a:endParaRPr sz="1000"/>
          </a:p>
        </p:txBody>
      </p:sp>
      <p:cxnSp>
        <p:nvCxnSpPr>
          <p:cNvPr id="113" name="Google Shape;113;p16"/>
          <p:cNvCxnSpPr/>
          <p:nvPr/>
        </p:nvCxnSpPr>
        <p:spPr>
          <a:xfrm>
            <a:off x="5718350" y="279875"/>
            <a:ext cx="0" cy="4092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6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4/10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l="46118" r="21044"/>
          <a:stretch/>
        </p:blipFill>
        <p:spPr>
          <a:xfrm>
            <a:off x="0" y="0"/>
            <a:ext cx="25335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 flipH="1">
            <a:off x="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82600" y="224600"/>
            <a:ext cx="2400900" cy="28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Me convenceu! </a:t>
            </a:r>
            <a:r>
              <a:rPr lang="en" sz="29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 que vamos fazer?</a:t>
            </a:r>
            <a:endParaRPr sz="29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090850" y="2246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5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090850" y="842250"/>
            <a:ext cx="2273400" cy="8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Alguns comandos úteis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Bibliotecas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124" name="Google Shape;124;p17"/>
          <p:cNvSpPr txBox="1"/>
          <p:nvPr/>
        </p:nvSpPr>
        <p:spPr>
          <a:xfrm>
            <a:off x="6360400" y="2246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7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360400" y="842250"/>
            <a:ext cx="21600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Leitura de arquivos 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(Não se engane)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360400" y="22604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8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360400" y="2878050"/>
            <a:ext cx="21600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090850" y="22604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6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090850" y="2878050"/>
            <a:ext cx="2461200" cy="17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Programação funcional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lphaL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Lambda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lphaL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Map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lphaL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Filter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lphaL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Reduce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lphaL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Zip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5718350" y="279875"/>
            <a:ext cx="0" cy="4092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7"/>
          <p:cNvSpPr txBox="1"/>
          <p:nvPr/>
        </p:nvSpPr>
        <p:spPr>
          <a:xfrm>
            <a:off x="6360400" y="2939100"/>
            <a:ext cx="24612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Numpy 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(Não se engane)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5/10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l="46118" r="21044"/>
          <a:stretch/>
        </p:blipFill>
        <p:spPr>
          <a:xfrm>
            <a:off x="0" y="0"/>
            <a:ext cx="25335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 flipH="1">
            <a:off x="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82600" y="224600"/>
            <a:ext cx="2400900" cy="28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Me convenceu! </a:t>
            </a:r>
            <a:r>
              <a:rPr lang="en" sz="29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 que vamos fazer?</a:t>
            </a:r>
            <a:endParaRPr sz="29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090850" y="2246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9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090850" y="842250"/>
            <a:ext cx="22734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Pandas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142" name="Google Shape;142;p18"/>
          <p:cNvSpPr txBox="1"/>
          <p:nvPr/>
        </p:nvSpPr>
        <p:spPr>
          <a:xfrm>
            <a:off x="6360400" y="2246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10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360400" y="842250"/>
            <a:ext cx="24009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Arquivo de configuração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181525" y="3135300"/>
            <a:ext cx="36714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"Controlando pedidos de um restaurante."</a:t>
            </a:r>
            <a:endParaRPr sz="12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090850" y="2532725"/>
            <a:ext cx="40572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Projeto </a:t>
            </a:r>
            <a:r>
              <a:rPr lang="en" sz="2000" b="1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Final</a:t>
            </a:r>
            <a:endParaRPr sz="2000"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>
            <a:off x="5718350" y="279875"/>
            <a:ext cx="0" cy="16188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500" y="947875"/>
            <a:ext cx="644525" cy="6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6/10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l="9709" t="-740" r="16396" b="740"/>
          <a:stretch/>
        </p:blipFill>
        <p:spPr>
          <a:xfrm>
            <a:off x="0" y="-62275"/>
            <a:ext cx="2564176" cy="520577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 flipH="1">
            <a:off x="16300" y="-31137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82600" y="224600"/>
            <a:ext cx="2400900" cy="17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 que vamos precisar? </a:t>
            </a:r>
            <a:endParaRPr sz="39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090850" y="224600"/>
            <a:ext cx="41253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 instalar na máquina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090850" y="698525"/>
            <a:ext cx="2564100" cy="12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4A86E8"/>
                </a:solidFill>
                <a:latin typeface="Comfortaa Regular"/>
                <a:ea typeface="Comfortaa Regular"/>
                <a:cs typeface="Comfortaa Regular"/>
                <a:sym typeface="Comfortaa Regular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Git SCM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4A86E8"/>
                </a:solidFill>
                <a:latin typeface="Comfortaa Regular"/>
                <a:ea typeface="Comfortaa Regular"/>
                <a:cs typeface="Comfortaa Regular"/>
                <a:sym typeface="Comfortaa Regular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		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4A86E8"/>
                </a:solidFill>
                <a:latin typeface="Comfortaa Regular"/>
                <a:ea typeface="Comfortaa Regular"/>
                <a:cs typeface="Comfortaa Regular"/>
                <a:sym typeface="Comfortaa Regular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Anaconda - Individual Edition</a:t>
            </a:r>
            <a:endParaRPr sz="1000">
              <a:solidFill>
                <a:srgbClr val="4A86E8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Jupyter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158" name="Google Shape;158;p19"/>
          <p:cNvSpPr txBox="1"/>
          <p:nvPr/>
        </p:nvSpPr>
        <p:spPr>
          <a:xfrm>
            <a:off x="3090850" y="238145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Pessoal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3090850" y="2855375"/>
            <a:ext cx="5322000" cy="12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Github 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O material do curso, será divulgado interamente no Github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160" name="Google Shape;160;p19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7/10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l="10985" r="15436"/>
          <a:stretch/>
        </p:blipFill>
        <p:spPr>
          <a:xfrm>
            <a:off x="0" y="-15575"/>
            <a:ext cx="2533500" cy="517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/>
          <p:nvPr/>
        </p:nvSpPr>
        <p:spPr>
          <a:xfrm flipH="1">
            <a:off x="0" y="-15600"/>
            <a:ext cx="2533500" cy="51747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66300" y="375875"/>
            <a:ext cx="2400900" cy="2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GIT? </a:t>
            </a:r>
            <a:endParaRPr sz="32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GITHUB?</a:t>
            </a:r>
            <a:endParaRPr sz="32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Que p* é isso?  </a:t>
            </a:r>
            <a:endParaRPr sz="39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475" y="1022638"/>
            <a:ext cx="6305699" cy="3415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9/10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1"/>
          <p:cNvPicPr preferRelativeResize="0"/>
          <p:nvPr/>
        </p:nvPicPr>
        <p:blipFill rotWithShape="1">
          <a:blip r:embed="rId3">
            <a:alphaModFix/>
          </a:blip>
          <a:srcRect l="13057" r="39409"/>
          <a:stretch/>
        </p:blipFill>
        <p:spPr>
          <a:xfrm>
            <a:off x="0" y="0"/>
            <a:ext cx="2533499" cy="51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/>
          <p:nvPr/>
        </p:nvSpPr>
        <p:spPr>
          <a:xfrm flipH="1">
            <a:off x="0" y="0"/>
            <a:ext cx="2533500" cy="51747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66300" y="391475"/>
            <a:ext cx="2400900" cy="2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Quais seriam seus poderes? </a:t>
            </a:r>
            <a:endParaRPr sz="3900"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3090850" y="224600"/>
            <a:ext cx="40848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Quebra gelo!</a:t>
            </a:r>
            <a:endParaRPr sz="2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090850" y="698525"/>
            <a:ext cx="58272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Para nos conhecermos melhor, vamos fazer uma dinâmica de Team Building ( já que vamos passar algumas semanas juntos). 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8175" y="3313800"/>
            <a:ext cx="1005900" cy="1005900"/>
          </a:xfrm>
          <a:prstGeom prst="ellipse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0" name="Google Shape;180;p21"/>
          <p:cNvSpPr txBox="1"/>
          <p:nvPr/>
        </p:nvSpPr>
        <p:spPr>
          <a:xfrm>
            <a:off x="3090850" y="1391825"/>
            <a:ext cx="55356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Qual nome de super heroi? 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Pode inventar ou usar um existente blz!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Qual o seu poder? </a:t>
            </a:r>
            <a:endParaRPr sz="1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Qual sua kriptonita ( fraqueza)?</a:t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3363150" y="2571750"/>
            <a:ext cx="48966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"Quem você seria se fosse super herói? " </a:t>
            </a:r>
            <a:endParaRPr sz="12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4555900" y="3313800"/>
            <a:ext cx="39159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MiuraSan</a:t>
            </a:r>
            <a:endParaRPr sz="11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Poder: 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Aptidão intuitiva,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mfortaa Regular"/>
                <a:ea typeface="Comfortaa Regular"/>
                <a:cs typeface="Comfortaa Regular"/>
                <a:sym typeface="Comfortaa Regular"/>
              </a:rPr>
              <a:t>Duplicação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Kriptonita: 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Falta de confiança ( minha namorada tbm )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10/10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481</Words>
  <Application>Microsoft Office PowerPoint</Application>
  <PresentationFormat>Apresentação na tela (16:9)</PresentationFormat>
  <Paragraphs>124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Comfortaa</vt:lpstr>
      <vt:lpstr>Comfortaa Regular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Bruno Miura</cp:lastModifiedBy>
  <cp:revision>3</cp:revision>
  <dcterms:modified xsi:type="dcterms:W3CDTF">2020-09-09T21:18:57Z</dcterms:modified>
</cp:coreProperties>
</file>