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AF84-0CC5-4572-B7E3-5B6843DB43E4}" type="datetimeFigureOut">
              <a:rPr kumimoji="1" lang="ja-JP" altLang="en-US" smtClean="0"/>
              <a:t>2022/8/5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1B44-7DEC-4747-9392-4F85D2A523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62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AF84-0CC5-4572-B7E3-5B6843DB43E4}" type="datetimeFigureOut">
              <a:rPr kumimoji="1" lang="ja-JP" altLang="en-US" smtClean="0"/>
              <a:t>2022/8/5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1B44-7DEC-4747-9392-4F85D2A523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52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AF84-0CC5-4572-B7E3-5B6843DB43E4}" type="datetimeFigureOut">
              <a:rPr kumimoji="1" lang="ja-JP" altLang="en-US" smtClean="0"/>
              <a:t>2022/8/5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1B44-7DEC-4747-9392-4F85D2A523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93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AF84-0CC5-4572-B7E3-5B6843DB43E4}" type="datetimeFigureOut">
              <a:rPr kumimoji="1" lang="ja-JP" altLang="en-US" smtClean="0"/>
              <a:t>2022/8/5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1B44-7DEC-4747-9392-4F85D2A523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746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AF84-0CC5-4572-B7E3-5B6843DB43E4}" type="datetimeFigureOut">
              <a:rPr kumimoji="1" lang="ja-JP" altLang="en-US" smtClean="0"/>
              <a:t>2022/8/5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1B44-7DEC-4747-9392-4F85D2A523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74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AF84-0CC5-4572-B7E3-5B6843DB43E4}" type="datetimeFigureOut">
              <a:rPr kumimoji="1" lang="ja-JP" altLang="en-US" smtClean="0"/>
              <a:t>2022/8/5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1B44-7DEC-4747-9392-4F85D2A523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83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AF84-0CC5-4572-B7E3-5B6843DB43E4}" type="datetimeFigureOut">
              <a:rPr kumimoji="1" lang="ja-JP" altLang="en-US" smtClean="0"/>
              <a:t>2022/8/5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1B44-7DEC-4747-9392-4F85D2A523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51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AF84-0CC5-4572-B7E3-5B6843DB43E4}" type="datetimeFigureOut">
              <a:rPr kumimoji="1" lang="ja-JP" altLang="en-US" smtClean="0"/>
              <a:t>2022/8/5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1B44-7DEC-4747-9392-4F85D2A523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80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AF84-0CC5-4572-B7E3-5B6843DB43E4}" type="datetimeFigureOut">
              <a:rPr kumimoji="1" lang="ja-JP" altLang="en-US" smtClean="0"/>
              <a:t>2022/8/5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1B44-7DEC-4747-9392-4F85D2A523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81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AF84-0CC5-4572-B7E3-5B6843DB43E4}" type="datetimeFigureOut">
              <a:rPr kumimoji="1" lang="ja-JP" altLang="en-US" smtClean="0"/>
              <a:t>2022/8/5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1B44-7DEC-4747-9392-4F85D2A523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82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AF84-0CC5-4572-B7E3-5B6843DB43E4}" type="datetimeFigureOut">
              <a:rPr kumimoji="1" lang="ja-JP" altLang="en-US" smtClean="0"/>
              <a:t>2022/8/5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1B44-7DEC-4747-9392-4F85D2A523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84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6AF84-0CC5-4572-B7E3-5B6843DB43E4}" type="datetimeFigureOut">
              <a:rPr kumimoji="1" lang="ja-JP" altLang="en-US" smtClean="0"/>
              <a:t>2022/8/5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51B44-7DEC-4747-9392-4F85D2A523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95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5872795" y="1325755"/>
            <a:ext cx="5940514" cy="3765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1089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12804" y="3232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自分の顔</a:t>
            </a:r>
            <a:endParaRPr kumimoji="1" lang="ja-JP" altLang="en-US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20800" y="1089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08728" y="433922"/>
            <a:ext cx="396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Change my self Change the world</a:t>
            </a:r>
            <a:endParaRPr kumimoji="1" lang="ja-JP" altLang="en-US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212804" y="1311315"/>
            <a:ext cx="5015345" cy="2253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050472" y="60198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自己紹介</a:t>
            </a:r>
            <a:endParaRPr kumimoji="1" lang="ja-JP" altLang="en-US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94032" y="18842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名前</a:t>
            </a:r>
            <a:endParaRPr kumimoji="1" lang="ja-JP" altLang="en-US" b="1" dirty="0"/>
          </a:p>
        </p:txBody>
      </p:sp>
      <p:sp>
        <p:nvSpPr>
          <p:cNvPr id="31" name="正方形/長方形 30"/>
          <p:cNvSpPr/>
          <p:nvPr/>
        </p:nvSpPr>
        <p:spPr>
          <a:xfrm>
            <a:off x="5872795" y="5275856"/>
            <a:ext cx="5940514" cy="734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994032" y="32234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＃</a:t>
            </a:r>
            <a:endParaRPr kumimoji="1" lang="ja-JP" altLang="en-US" b="1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994032" y="5303922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会社メール</a:t>
            </a:r>
            <a:r>
              <a:rPr kumimoji="1" lang="ja-JP" altLang="en-US" b="1" dirty="0" smtClean="0"/>
              <a:t>（メールが開けるリンク）</a:t>
            </a:r>
            <a:endParaRPr kumimoji="1" lang="ja-JP" altLang="en-US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994032" y="5673254"/>
            <a:ext cx="360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Gmai</a:t>
            </a:r>
            <a:r>
              <a:rPr lang="en-US" altLang="ja-JP" b="1" dirty="0"/>
              <a:t>l</a:t>
            </a:r>
            <a:r>
              <a:rPr kumimoji="1" lang="ja-JP" altLang="en-US" b="1" dirty="0" smtClean="0"/>
              <a:t>（メールが開けるリンク）</a:t>
            </a:r>
            <a:endParaRPr kumimoji="1" lang="ja-JP" altLang="en-US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47848" y="4339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自己</a:t>
            </a:r>
            <a:r>
              <a:rPr lang="ja-JP" altLang="en-US" b="1" dirty="0"/>
              <a:t>紹介</a:t>
            </a:r>
            <a:endParaRPr kumimoji="1" lang="ja-JP" altLang="en-US" b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210344" y="4339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学び</a:t>
            </a:r>
            <a:endParaRPr kumimoji="1" lang="ja-JP" altLang="en-US" b="1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711175" y="4339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これから</a:t>
            </a:r>
            <a:endParaRPr kumimoji="1" lang="ja-JP" altLang="en-US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1709335" y="-55793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header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1532786" y="3306646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Top-wrapper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0" y="6483804"/>
            <a:ext cx="12192000" cy="355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532786" y="649309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f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ooter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916365" y="669787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Header-right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8686" y="646418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Header-left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436155" y="6459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container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699123" y="2447339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&lt;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img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src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=“&gt;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994032" y="24960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部署名</a:t>
            </a:r>
            <a:endParaRPr kumimoji="1" lang="ja-JP" altLang="en-US" b="1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699123" y="450297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&lt;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img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src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=“&gt;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0" y="914027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&lt;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img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src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=“&gt;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212804" y="3639035"/>
            <a:ext cx="5015345" cy="236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699123" y="4664179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&lt;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img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src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=“&gt;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49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089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12804" y="3232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自分の顔</a:t>
            </a:r>
            <a:endParaRPr kumimoji="1" lang="ja-JP" altLang="en-US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20800" y="1089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08728" y="433922"/>
            <a:ext cx="396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Change my self Change the world</a:t>
            </a:r>
            <a:endParaRPr kumimoji="1" lang="ja-JP" altLang="en-US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434476" y="1653182"/>
            <a:ext cx="5015345" cy="4461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505531" y="6308433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自分が書いた</a:t>
            </a:r>
            <a:r>
              <a:rPr kumimoji="1" lang="en-US" altLang="ja-JP" b="1" dirty="0" smtClean="0"/>
              <a:t>CODE</a:t>
            </a:r>
            <a:endParaRPr kumimoji="1" lang="ja-JP" altLang="en-US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47848" y="4339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自己</a:t>
            </a:r>
            <a:r>
              <a:rPr lang="ja-JP" altLang="en-US" b="1" dirty="0"/>
              <a:t>紹介</a:t>
            </a:r>
            <a:endParaRPr kumimoji="1" lang="ja-JP" altLang="en-US" b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338346" y="4339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学び</a:t>
            </a:r>
            <a:endParaRPr kumimoji="1" lang="ja-JP" altLang="en-US" b="1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711175" y="4339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これから</a:t>
            </a:r>
            <a:endParaRPr kumimoji="1" lang="ja-JP" altLang="en-US" b="1" dirty="0"/>
          </a:p>
        </p:txBody>
      </p:sp>
      <p:sp>
        <p:nvSpPr>
          <p:cNvPr id="17" name="正方形/長方形 16"/>
          <p:cNvSpPr/>
          <p:nvPr/>
        </p:nvSpPr>
        <p:spPr>
          <a:xfrm>
            <a:off x="6432575" y="1653184"/>
            <a:ext cx="5015345" cy="369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418093" y="34359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アプリ</a:t>
            </a:r>
            <a:endParaRPr kumimoji="1" lang="ja-JP" altLang="en-US" b="1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801846" y="62253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ポジティ</a:t>
            </a:r>
            <a:r>
              <a:rPr lang="ja-JP" altLang="en-US" b="1" dirty="0"/>
              <a:t>ブ</a:t>
            </a:r>
            <a:endParaRPr kumimoji="1" lang="ja-JP" altLang="en-US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711175" y="62253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ネガティブ</a:t>
            </a:r>
            <a:endParaRPr kumimoji="1" lang="ja-JP" altLang="en-US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126386" y="276717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header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1532786" y="3306646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</a:rPr>
              <a:t>2nd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-wrapper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532786" y="649309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f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ooter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432575" y="5726232"/>
            <a:ext cx="2170245" cy="41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9277675" y="5726232"/>
            <a:ext cx="2170245" cy="41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032678" y="5541566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No,</a:t>
            </a:r>
            <a:r>
              <a:rPr kumimoji="1" lang="ja-JP" altLang="en-US" b="1" dirty="0" smtClean="0"/>
              <a:t>入力</a:t>
            </a:r>
            <a:endParaRPr kumimoji="1" lang="ja-JP" altLang="en-US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670797" y="554156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ランダム発信</a:t>
            </a:r>
            <a:endParaRPr kumimoji="1" lang="ja-JP" altLang="en-US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084515" y="580979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 smtClean="0"/>
              <a:t>btn</a:t>
            </a:r>
            <a:endParaRPr kumimoji="1" lang="ja-JP" altLang="en-US" b="1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127496" y="3883827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&lt;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img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src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=“&gt;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28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089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12804" y="3232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自分の顔</a:t>
            </a:r>
            <a:endParaRPr kumimoji="1" lang="ja-JP" altLang="en-US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20800" y="1089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08728" y="433922"/>
            <a:ext cx="396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Change my self Change the world</a:t>
            </a:r>
            <a:endParaRPr kumimoji="1" lang="ja-JP" altLang="en-US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47848" y="4339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自己</a:t>
            </a:r>
            <a:r>
              <a:rPr lang="ja-JP" altLang="en-US" b="1" dirty="0"/>
              <a:t>紹介</a:t>
            </a:r>
            <a:endParaRPr kumimoji="1" lang="ja-JP" altLang="en-US" b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338346" y="4339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学び</a:t>
            </a:r>
            <a:endParaRPr kumimoji="1" lang="ja-JP" altLang="en-US" b="1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711175" y="4339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これから</a:t>
            </a:r>
            <a:endParaRPr kumimoji="1" lang="ja-JP" altLang="en-US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977063" y="14218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全体像</a:t>
            </a:r>
            <a:endParaRPr kumimoji="1" lang="ja-JP" altLang="en-US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708728" y="62620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自分の現在地</a:t>
            </a:r>
            <a:endParaRPr kumimoji="1" lang="ja-JP" altLang="en-US" b="1" dirty="0"/>
          </a:p>
        </p:txBody>
      </p:sp>
      <p:sp>
        <p:nvSpPr>
          <p:cNvPr id="23" name="正方形/長方形 22"/>
          <p:cNvSpPr/>
          <p:nvPr/>
        </p:nvSpPr>
        <p:spPr>
          <a:xfrm>
            <a:off x="388296" y="1893144"/>
            <a:ext cx="4636288" cy="412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409514" y="626206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終わったものを入力</a:t>
            </a:r>
            <a:endParaRPr kumimoji="1" lang="ja-JP" altLang="en-US" b="1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922223" y="62620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最後に</a:t>
            </a:r>
            <a:endParaRPr kumimoji="1" lang="ja-JP" altLang="en-US" b="1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650382" y="6262067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20</a:t>
            </a:r>
            <a:r>
              <a:rPr lang="ja-JP" altLang="en-US" b="1" dirty="0" smtClean="0"/>
              <a:t>日のまとめ</a:t>
            </a:r>
            <a:endParaRPr kumimoji="1" lang="ja-JP" altLang="en-US" b="1" dirty="0"/>
          </a:p>
        </p:txBody>
      </p:sp>
      <p:sp>
        <p:nvSpPr>
          <p:cNvPr id="27" name="正方形/長方形 26"/>
          <p:cNvSpPr/>
          <p:nvPr/>
        </p:nvSpPr>
        <p:spPr>
          <a:xfrm>
            <a:off x="6086764" y="1704817"/>
            <a:ext cx="5712622" cy="2032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6086764" y="3955198"/>
            <a:ext cx="5712622" cy="2032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1126386" y="276717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header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1532786" y="3306646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</a:rPr>
              <a:t>3rd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-wrapper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1532786" y="649309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f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ooter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202591" y="1893144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＜</a:t>
            </a:r>
            <a:r>
              <a:rPr lang="en-US" altLang="ja-JP" b="1" dirty="0" smtClean="0">
                <a:solidFill>
                  <a:srgbClr val="FF0000"/>
                </a:solidFill>
              </a:rPr>
              <a:t>P</a:t>
            </a:r>
            <a:r>
              <a:rPr lang="ja-JP" altLang="en-US" b="1" dirty="0" smtClean="0">
                <a:solidFill>
                  <a:srgbClr val="FF0000"/>
                </a:solidFill>
              </a:rPr>
              <a:t>＞自分の成長コメント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202591" y="3989922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＜</a:t>
            </a:r>
            <a:r>
              <a:rPr lang="en-US" altLang="ja-JP" b="1" dirty="0" smtClean="0">
                <a:solidFill>
                  <a:srgbClr val="FF0000"/>
                </a:solidFill>
              </a:rPr>
              <a:t>P</a:t>
            </a:r>
            <a:r>
              <a:rPr lang="ja-JP" altLang="en-US" b="1" dirty="0" smtClean="0">
                <a:solidFill>
                  <a:srgbClr val="FF0000"/>
                </a:solidFill>
              </a:rPr>
              <a:t>＞事務局　講師　仲間への感謝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401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3591</TotalTime>
  <Words>137</Words>
  <Application>Microsoft Office PowerPoint</Application>
  <PresentationFormat>ワイド画面</PresentationFormat>
  <Paragraphs>52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Miura, Satoshi/三浦 哲</dc:creator>
  <cp:lastModifiedBy>Miura, Satoshi/三浦 哲</cp:lastModifiedBy>
  <cp:revision>17</cp:revision>
  <dcterms:created xsi:type="dcterms:W3CDTF">2022-08-01T23:22:23Z</dcterms:created>
  <dcterms:modified xsi:type="dcterms:W3CDTF">2022-08-06T21:39:18Z</dcterms:modified>
</cp:coreProperties>
</file>