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a/p.chibakoudai.jp/#folders/0Bz09PRzBELmdNVhDWUFwRW14dE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2808311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PM</a:t>
            </a:r>
            <a:r>
              <a:rPr kumimoji="1" lang="ja-JP" altLang="en-US" sz="6000" dirty="0" smtClean="0"/>
              <a:t>演習　事前講義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lang="en-US" altLang="ja-JP" sz="6000" dirty="0" smtClean="0"/>
              <a:t>- </a:t>
            </a:r>
            <a:r>
              <a:rPr lang="ja-JP" altLang="en-US" sz="6000" dirty="0" smtClean="0"/>
              <a:t>ドキュメントの作成</a:t>
            </a:r>
            <a:r>
              <a:rPr lang="en-US" altLang="ja-JP" sz="6000" dirty="0" smtClean="0"/>
              <a:t> -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solidFill>
                  <a:schemeClr val="tx1"/>
                </a:solidFill>
              </a:rPr>
              <a:t>田隈　広紀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 smtClean="0"/>
              <a:t>まず言いたいこと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プロジェクトにおいて</a:t>
            </a:r>
            <a:r>
              <a:rPr kumimoji="1" lang="ja-JP" altLang="en-US" u="sng" dirty="0" smtClean="0"/>
              <a:t>無駄な作業は無い</a:t>
            </a:r>
            <a:r>
              <a:rPr kumimoji="1" lang="en-US" altLang="ja-JP" u="sng" dirty="0" smtClean="0"/>
              <a:t/>
            </a:r>
            <a:br>
              <a:rPr kumimoji="1" lang="en-US" altLang="ja-JP" u="sng" dirty="0" smtClean="0"/>
            </a:br>
            <a:r>
              <a:rPr lang="ja-JP" altLang="en-US" dirty="0" smtClean="0"/>
              <a:t>（過不足のない内容・量で作成）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プロジェクトの成果物は</a:t>
            </a:r>
            <a:r>
              <a:rPr kumimoji="1" lang="ja-JP" altLang="en-US" u="sng" dirty="0" smtClean="0"/>
              <a:t>有機的</a:t>
            </a:r>
            <a:r>
              <a:rPr kumimoji="1" lang="ja-JP" altLang="en-US" u="sng" dirty="0" smtClean="0"/>
              <a:t>に関連する</a:t>
            </a:r>
            <a:r>
              <a:rPr kumimoji="1" lang="en-US" altLang="ja-JP" u="sng" dirty="0" smtClean="0"/>
              <a:t/>
            </a:r>
            <a:br>
              <a:rPr kumimoji="1" lang="en-US" altLang="ja-JP" u="sng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PM</a:t>
            </a:r>
            <a:r>
              <a:rPr lang="ja-JP" altLang="en-US" dirty="0" smtClean="0"/>
              <a:t>憲章→計画書→設計書→</a:t>
            </a:r>
            <a:r>
              <a:rPr lang="en-US" altLang="ja-JP" dirty="0" smtClean="0"/>
              <a:t>PGM</a:t>
            </a:r>
            <a:r>
              <a:rPr lang="ja-JP" altLang="en-US" dirty="0" smtClean="0"/>
              <a:t>→・・・）</a:t>
            </a:r>
            <a:endParaRPr lang="en-US" altLang="ja-JP" dirty="0" smtClean="0"/>
          </a:p>
          <a:p>
            <a:r>
              <a:rPr lang="ja-JP" altLang="en-US" dirty="0" smtClean="0"/>
              <a:t>ソフト開発の</a:t>
            </a:r>
            <a:r>
              <a:rPr lang="ja-JP" altLang="en-US" u="sng" dirty="0" smtClean="0"/>
              <a:t>成果物の多くは「データ」</a:t>
            </a:r>
            <a:r>
              <a:rPr lang="en-US" altLang="ja-JP" u="sng" dirty="0" smtClean="0"/>
              <a:t/>
            </a:r>
            <a:br>
              <a:rPr lang="en-US" altLang="ja-JP" u="sng" dirty="0" smtClean="0"/>
            </a:br>
            <a:r>
              <a:rPr lang="ja-JP" altLang="en-US" dirty="0" smtClean="0"/>
              <a:t>（フォルダ・ファイルの名称と分け方は超重要）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プロジェクトには</a:t>
            </a:r>
            <a:r>
              <a:rPr kumimoji="1" lang="ja-JP" altLang="en-US" u="sng" dirty="0" smtClean="0"/>
              <a:t>標準・規約・流儀がある</a:t>
            </a:r>
            <a:r>
              <a:rPr kumimoji="1" lang="en-US" altLang="ja-JP" u="sng" dirty="0" smtClean="0"/>
              <a:t/>
            </a:r>
            <a:br>
              <a:rPr kumimoji="1" lang="en-US" altLang="ja-JP" u="sng" dirty="0" smtClean="0"/>
            </a:br>
            <a:r>
              <a:rPr kumimoji="1" lang="ja-JP" altLang="en-US" dirty="0" smtClean="0"/>
              <a:t>（これには</a:t>
            </a:r>
            <a:r>
              <a:rPr lang="ja-JP" altLang="en-US" dirty="0" smtClean="0"/>
              <a:t>従う。</a:t>
            </a:r>
            <a:r>
              <a:rPr kumimoji="1" lang="ja-JP" altLang="en-US" dirty="0" smtClean="0"/>
              <a:t>独自性を出さない）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4355976" y="1628800"/>
            <a:ext cx="750881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485415" y="2708920"/>
            <a:ext cx="750881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499992" y="4293096"/>
            <a:ext cx="750881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52120" y="4252365"/>
            <a:ext cx="108012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95076" y="5373216"/>
            <a:ext cx="113634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u="sng" dirty="0" smtClean="0"/>
              <a:t>ソフト開発におけるドキュメント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多く</a:t>
            </a:r>
            <a:r>
              <a:rPr lang="ja-JP" altLang="en-US" dirty="0" smtClean="0"/>
              <a:t>は</a:t>
            </a:r>
            <a:r>
              <a:rPr lang="en-US" altLang="ja-JP" u="sng" dirty="0" smtClean="0"/>
              <a:t>Excel</a:t>
            </a:r>
            <a:r>
              <a:rPr lang="ja-JP" altLang="en-US" u="sng" dirty="0" smtClean="0"/>
              <a:t>や</a:t>
            </a:r>
            <a:r>
              <a:rPr lang="en-US" altLang="ja-JP" u="sng" dirty="0" smtClean="0"/>
              <a:t>Word</a:t>
            </a:r>
            <a:r>
              <a:rPr lang="ja-JP" altLang="en-US" dirty="0" smtClean="0"/>
              <a:t>を用いて作成する</a:t>
            </a:r>
            <a:endParaRPr kumimoji="1" lang="en-US" altLang="ja-JP" dirty="0" smtClean="0"/>
          </a:p>
          <a:p>
            <a:endParaRPr kumimoji="1" lang="en-US" altLang="ja-JP" u="sng" dirty="0" smtClean="0"/>
          </a:p>
          <a:p>
            <a:r>
              <a:rPr kumimoji="1" lang="ja-JP" altLang="en-US" dirty="0" smtClean="0"/>
              <a:t>「</a:t>
            </a:r>
            <a:r>
              <a:rPr kumimoji="1" lang="ja-JP" altLang="en-US" u="sng" dirty="0" smtClean="0"/>
              <a:t>コミュニケーションツール</a:t>
            </a:r>
            <a:r>
              <a:rPr kumimoji="1" lang="ja-JP" altLang="en-US" dirty="0" smtClean="0"/>
              <a:t>」の役割を果たす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やはり</a:t>
            </a:r>
            <a:r>
              <a:rPr lang="ja-JP" altLang="en-US" u="sng" dirty="0"/>
              <a:t>標準・規約・流儀</a:t>
            </a:r>
            <a:r>
              <a:rPr lang="ja-JP" altLang="en-US" dirty="0"/>
              <a:t>がある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大まかには「</a:t>
            </a:r>
            <a:r>
              <a:rPr lang="ja-JP" altLang="en-US" u="sng" dirty="0" smtClean="0"/>
              <a:t>管理系</a:t>
            </a:r>
            <a:r>
              <a:rPr lang="ja-JP" altLang="en-US" dirty="0" smtClean="0"/>
              <a:t>」と「</a:t>
            </a:r>
            <a:r>
              <a:rPr lang="ja-JP" altLang="en-US" u="sng" dirty="0" smtClean="0"/>
              <a:t>技術系</a:t>
            </a:r>
            <a:r>
              <a:rPr lang="ja-JP" altLang="en-US" dirty="0" smtClean="0"/>
              <a:t>」に分かれる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907704" y="1628800"/>
            <a:ext cx="93610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131840" y="1628800"/>
            <a:ext cx="93610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19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u="sng" dirty="0" smtClean="0"/>
              <a:t>ドキュメント間の関連性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251520" y="1268760"/>
            <a:ext cx="1584176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PM</a:t>
            </a:r>
            <a:r>
              <a:rPr kumimoji="1" lang="ja-JP" altLang="en-US" sz="2800" dirty="0" smtClean="0"/>
              <a:t>憲章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2339752" y="1772816"/>
            <a:ext cx="2880320" cy="42575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800" dirty="0" smtClean="0"/>
              <a:t>ﾌﾟﾛｼﾞｪｸﾄ計画書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2483768" y="2893216"/>
            <a:ext cx="259228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WBS</a:t>
            </a:r>
            <a:endParaRPr kumimoji="1" lang="ja-JP" altLang="en-US" sz="24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2483768" y="3469280"/>
            <a:ext cx="259228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納期・ｽｹｼﾞｭｰﾙ</a:t>
            </a:r>
            <a:endParaRPr kumimoji="1" lang="ja-JP" altLang="en-US" sz="24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483768" y="4045344"/>
            <a:ext cx="259228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体制</a:t>
            </a:r>
            <a:endParaRPr kumimoji="1" lang="ja-JP" altLang="en-US" sz="24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2483768" y="4621408"/>
            <a:ext cx="259228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予算</a:t>
            </a:r>
            <a:endParaRPr kumimoji="1" lang="ja-JP" altLang="en-US" sz="2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4271" y="5661248"/>
            <a:ext cx="461665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5" idx="3"/>
            <a:endCxn id="6" idx="1"/>
          </p:cNvCxnSpPr>
          <p:nvPr/>
        </p:nvCxnSpPr>
        <p:spPr>
          <a:xfrm>
            <a:off x="1835696" y="1725960"/>
            <a:ext cx="504056" cy="21756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483768" y="5197472"/>
            <a:ext cx="259228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品質目標</a:t>
            </a:r>
            <a:endParaRPr kumimoji="1" lang="ja-JP" altLang="en-US" sz="2400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5724128" y="2348880"/>
            <a:ext cx="3096344" cy="3688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800" dirty="0" smtClean="0"/>
              <a:t>設計書</a:t>
            </a:r>
            <a:endParaRPr kumimoji="1" lang="ja-JP" altLang="en-US" sz="2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976156" y="2843755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システム概略</a:t>
            </a:r>
            <a:endParaRPr kumimoji="1" lang="ja-JP" altLang="en-US" sz="2400" b="1" dirty="0"/>
          </a:p>
        </p:txBody>
      </p:sp>
      <p:cxnSp>
        <p:nvCxnSpPr>
          <p:cNvPr id="24" name="カギ線コネクタ 23"/>
          <p:cNvCxnSpPr>
            <a:stCxn id="6" idx="3"/>
            <a:endCxn id="21" idx="1"/>
          </p:cNvCxnSpPr>
          <p:nvPr/>
        </p:nvCxnSpPr>
        <p:spPr>
          <a:xfrm>
            <a:off x="5220072" y="3901612"/>
            <a:ext cx="504056" cy="2913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976156" y="3429000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機能設計</a:t>
            </a:r>
            <a:endParaRPr kumimoji="1" lang="ja-JP" altLang="en-US" sz="2400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5976156" y="4005064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/>
              <a:t>画面設計</a:t>
            </a:r>
            <a:endParaRPr kumimoji="1" lang="ja-JP" altLang="en-US" sz="2400" b="1" dirty="0"/>
          </a:p>
        </p:txBody>
      </p:sp>
      <p:pic>
        <p:nvPicPr>
          <p:cNvPr id="1026" name="Picture 2" descr="C:\Users\Takuma\AppData\Local\Microsoft\Windows\Temporary Internet Files\Content.IE5\E0DYSE1U\MC9004418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836712"/>
            <a:ext cx="1540768" cy="15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kuma\AppData\Local\Microsoft\Windows\Temporary Internet Files\Content.IE5\E0DYSE1U\MC90042878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936104" cy="12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akuma\AppData\Local\Microsoft\Windows\Temporary Internet Files\Content.IE5\4MBFBNEH\MC90042073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09120"/>
            <a:ext cx="1296144" cy="15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5976156" y="4581128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データ設計</a:t>
            </a:r>
            <a:endParaRPr kumimoji="1" lang="ja-JP" altLang="en-US" sz="2400" b="1" dirty="0"/>
          </a:p>
        </p:txBody>
      </p:sp>
      <p:sp>
        <p:nvSpPr>
          <p:cNvPr id="37" name="正方形/長方形 36"/>
          <p:cNvSpPr/>
          <p:nvPr/>
        </p:nvSpPr>
        <p:spPr>
          <a:xfrm>
            <a:off x="5976156" y="5157192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処理設計</a:t>
            </a:r>
            <a:endParaRPr kumimoji="1" lang="ja-JP" altLang="en-US" sz="24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041467" y="5598474"/>
            <a:ext cx="461665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 rot="10800000">
            <a:off x="143508" y="6068291"/>
            <a:ext cx="900100" cy="6343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 rot="10800000" flipH="1">
            <a:off x="8144889" y="6106988"/>
            <a:ext cx="810090" cy="6343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タイトル 1"/>
          <p:cNvSpPr txBox="1">
            <a:spLocks/>
          </p:cNvSpPr>
          <p:nvPr/>
        </p:nvSpPr>
        <p:spPr>
          <a:xfrm>
            <a:off x="1075546" y="6093296"/>
            <a:ext cx="3784485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 smtClean="0"/>
              <a:t>概念的（目標・計画）</a:t>
            </a:r>
            <a:endParaRPr lang="ja-JP" altLang="en-US" sz="2400" dirty="0"/>
          </a:p>
        </p:txBody>
      </p:sp>
      <p:sp>
        <p:nvSpPr>
          <p:cNvPr id="43" name="タイトル 1"/>
          <p:cNvSpPr txBox="1">
            <a:spLocks/>
          </p:cNvSpPr>
          <p:nvPr/>
        </p:nvSpPr>
        <p:spPr>
          <a:xfrm>
            <a:off x="4297905" y="6093296"/>
            <a:ext cx="3784485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 smtClean="0"/>
              <a:t>具体的（手段）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2483768" y="2282765"/>
            <a:ext cx="2592288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プロジェクト概要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32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u="sng" dirty="0" smtClean="0"/>
              <a:t>ドキュメント作成の流れ</a:t>
            </a:r>
            <a:endParaRPr kumimoji="1" lang="ja-JP" altLang="en-US" u="sng" dirty="0"/>
          </a:p>
        </p:txBody>
      </p:sp>
      <p:sp>
        <p:nvSpPr>
          <p:cNvPr id="2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標準ドキュメントを入手（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ドライブ内）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保存（</a:t>
            </a:r>
            <a:r>
              <a:rPr lang="en-US" altLang="ja-JP" dirty="0" err="1"/>
              <a:t>GitHub</a:t>
            </a:r>
            <a:r>
              <a:rPr lang="ja-JP" altLang="en-US" dirty="0"/>
              <a:t>内</a:t>
            </a:r>
            <a:r>
              <a:rPr lang="ja-JP" altLang="en-US" dirty="0" smtClean="0"/>
              <a:t>でバージョン管理する）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作成（デモします）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/>
              <a:t>印刷</a:t>
            </a:r>
            <a:r>
              <a:rPr lang="ja-JP" altLang="en-US" dirty="0" smtClean="0"/>
              <a:t>して検収を受ける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他班に実装を依頼する際はファイルを引き渡す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475656" y="198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hlinkClick r:id="rId2"/>
              </a:rPr>
              <a:t>https://drive.google.com/a/p.chibakoudai.jp/#</a:t>
            </a:r>
            <a:r>
              <a:rPr lang="en-US" altLang="ja-JP" dirty="0" smtClean="0">
                <a:hlinkClick r:id="rId2"/>
              </a:rPr>
              <a:t>folders/0Bz09PRzBELmdNVhDWUFwRW14dE0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7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151425</TotalTime>
  <Words>151</Words>
  <Application>Microsoft Office PowerPoint</Application>
  <PresentationFormat>画面に合わせる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PM演習　事前講義 - ドキュメントの作成 -</vt:lpstr>
      <vt:lpstr>まず言いたいこと</vt:lpstr>
      <vt:lpstr>ソフト開発におけるドキュメント</vt:lpstr>
      <vt:lpstr>ドキュメント間の関連性</vt:lpstr>
      <vt:lpstr>ドキュメント作成の流れ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PM演習　事前講義 - ドキュメントの作成 -</dc:title>
  <cp:lastModifiedBy>田隈広紀</cp:lastModifiedBy>
  <cp:revision>21</cp:revision>
  <dcterms:modified xsi:type="dcterms:W3CDTF">2014-08-01T05:28:32Z</dcterms:modified>
</cp:coreProperties>
</file>