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9144000" cy="6858000" type="screen4x3"/>
  <p:notesSz cx="6858000" cy="9144000"/>
  <p:custDataLst>
    <p:tags r:id="rId6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71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1DD-D68A-4AAA-8D1B-7F5865B50824}" type="datetimeFigureOut">
              <a:rPr kumimoji="1" lang="ja-JP" altLang="en-US" smtClean="0"/>
              <a:t>2014/4/24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E7F-1F9D-4E7C-8415-3CC7EDEC5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13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1DD-D68A-4AAA-8D1B-7F5865B50824}" type="datetimeFigureOut">
              <a:rPr kumimoji="1" lang="ja-JP" altLang="en-US" smtClean="0"/>
              <a:t>2014/4/24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E7F-1F9D-4E7C-8415-3CC7EDEC5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85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1DD-D68A-4AAA-8D1B-7F5865B50824}" type="datetimeFigureOut">
              <a:rPr kumimoji="1" lang="ja-JP" altLang="en-US" smtClean="0"/>
              <a:t>2014/4/24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E7F-1F9D-4E7C-8415-3CC7EDEC5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96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1DD-D68A-4AAA-8D1B-7F5865B50824}" type="datetimeFigureOut">
              <a:rPr kumimoji="1" lang="ja-JP" altLang="en-US" smtClean="0"/>
              <a:t>2014/4/24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E7F-1F9D-4E7C-8415-3CC7EDEC5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7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1DD-D68A-4AAA-8D1B-7F5865B50824}" type="datetimeFigureOut">
              <a:rPr kumimoji="1" lang="ja-JP" altLang="en-US" smtClean="0"/>
              <a:t>2014/4/24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E7F-1F9D-4E7C-8415-3CC7EDEC5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1DD-D68A-4AAA-8D1B-7F5865B50824}" type="datetimeFigureOut">
              <a:rPr kumimoji="1" lang="ja-JP" altLang="en-US" smtClean="0"/>
              <a:t>2014/4/24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E7F-1F9D-4E7C-8415-3CC7EDEC5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47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1DD-D68A-4AAA-8D1B-7F5865B50824}" type="datetimeFigureOut">
              <a:rPr kumimoji="1" lang="ja-JP" altLang="en-US" smtClean="0"/>
              <a:t>2014/4/24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E7F-1F9D-4E7C-8415-3CC7EDEC5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44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1DD-D68A-4AAA-8D1B-7F5865B50824}" type="datetimeFigureOut">
              <a:rPr kumimoji="1" lang="ja-JP" altLang="en-US" smtClean="0"/>
              <a:t>2014/4/24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E7F-1F9D-4E7C-8415-3CC7EDEC5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80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1DD-D68A-4AAA-8D1B-7F5865B50824}" type="datetimeFigureOut">
              <a:rPr kumimoji="1" lang="ja-JP" altLang="en-US" smtClean="0"/>
              <a:t>2014/4/24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E7F-1F9D-4E7C-8415-3CC7EDEC5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85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1DD-D68A-4AAA-8D1B-7F5865B50824}" type="datetimeFigureOut">
              <a:rPr kumimoji="1" lang="ja-JP" altLang="en-US" smtClean="0"/>
              <a:t>2014/4/24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E7F-1F9D-4E7C-8415-3CC7EDEC5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71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1DD-D68A-4AAA-8D1B-7F5865B50824}" type="datetimeFigureOut">
              <a:rPr kumimoji="1" lang="ja-JP" altLang="en-US" smtClean="0"/>
              <a:t>2014/4/24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E7F-1F9D-4E7C-8415-3CC7EDEC5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51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E71DD-D68A-4AAA-8D1B-7F5865B50824}" type="datetimeFigureOut">
              <a:rPr kumimoji="1" lang="ja-JP" altLang="en-US" smtClean="0"/>
              <a:t>2014/4/24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E2E7F-1F9D-4E7C-8415-3CC7EDEC5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0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741001"/>
              </p:ext>
            </p:extLst>
          </p:nvPr>
        </p:nvGraphicFramePr>
        <p:xfrm>
          <a:off x="899591" y="1340768"/>
          <a:ext cx="7560840" cy="4968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2520280"/>
                <a:gridCol w="2520280"/>
              </a:tblGrid>
              <a:tr h="95700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taroyabuki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alice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6518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リモート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taroyabuki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pmpractice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alice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pmpractice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3597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ローカル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b"/>
                </a:tc>
              </a:tr>
            </a:tbl>
          </a:graphicData>
        </a:graphic>
      </p:graphicFrame>
      <p:grpSp>
        <p:nvGrpSpPr>
          <p:cNvPr id="21" name="グループ化 20"/>
          <p:cNvGrpSpPr/>
          <p:nvPr/>
        </p:nvGrpSpPr>
        <p:grpSpPr>
          <a:xfrm>
            <a:off x="4064501" y="2643520"/>
            <a:ext cx="2936206" cy="1198104"/>
            <a:chOff x="4064501" y="2158888"/>
            <a:chExt cx="2936206" cy="1198104"/>
          </a:xfrm>
        </p:grpSpPr>
        <p:sp>
          <p:nvSpPr>
            <p:cNvPr id="9" name="右矢印 8"/>
            <p:cNvSpPr/>
            <p:nvPr/>
          </p:nvSpPr>
          <p:spPr>
            <a:xfrm>
              <a:off x="5393792" y="2158888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①</a:t>
              </a:r>
              <a:endParaRPr kumimoji="1" lang="ja-JP" altLang="en-US" dirty="0"/>
            </a:p>
          </p:txBody>
        </p:sp>
        <p:sp>
          <p:nvSpPr>
            <p:cNvPr id="13" name="左矢印 12"/>
            <p:cNvSpPr/>
            <p:nvPr/>
          </p:nvSpPr>
          <p:spPr>
            <a:xfrm>
              <a:off x="5393792" y="2872360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②</a:t>
              </a:r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6444208" y="2216538"/>
              <a:ext cx="55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fork</a:t>
              </a:r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064501" y="2930010"/>
              <a:ext cx="1302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pull request</a:t>
              </a:r>
              <a:endParaRPr kumimoji="1" lang="ja-JP" altLang="en-US" dirty="0"/>
            </a:p>
          </p:txBody>
        </p:sp>
      </p:grpSp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回の宿題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4000" dirty="0" smtClean="0"/>
              <a:t>https://github.com/taroyabuki/pmpractice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926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16405"/>
              </p:ext>
            </p:extLst>
          </p:nvPr>
        </p:nvGraphicFramePr>
        <p:xfrm>
          <a:off x="899591" y="1340768"/>
          <a:ext cx="7560840" cy="4968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2520280"/>
                <a:gridCol w="2520280"/>
              </a:tblGrid>
              <a:tr h="95700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taroyabuki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alice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6518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リモート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taroyabuki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pmpractice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alice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pmpractice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3597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ローカル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C:\Users\alice\Documents\GitHub\pmpractice</a:t>
                      </a:r>
                      <a:endParaRPr kumimoji="1" lang="ja-JP" altLang="en-US" dirty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9" name="右矢印 8"/>
          <p:cNvSpPr/>
          <p:nvPr/>
        </p:nvSpPr>
        <p:spPr>
          <a:xfrm>
            <a:off x="5537808" y="26563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13" name="左矢印 12"/>
          <p:cNvSpPr/>
          <p:nvPr/>
        </p:nvSpPr>
        <p:spPr>
          <a:xfrm>
            <a:off x="5428796" y="321297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951605" y="2713986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fork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372200" y="3270626"/>
            <a:ext cx="130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 request</a:t>
            </a:r>
            <a:endParaRPr kumimoji="1" lang="ja-JP" altLang="en-US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7000707" y="3484008"/>
            <a:ext cx="1434859" cy="1942475"/>
            <a:chOff x="6534979" y="2780928"/>
            <a:chExt cx="1434859" cy="1942475"/>
          </a:xfrm>
        </p:grpSpPr>
        <p:sp>
          <p:nvSpPr>
            <p:cNvPr id="14" name="下矢印 13"/>
            <p:cNvSpPr/>
            <p:nvPr/>
          </p:nvSpPr>
          <p:spPr>
            <a:xfrm>
              <a:off x="7380312" y="3140968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②</a:t>
              </a:r>
              <a:endParaRPr kumimoji="1" lang="ja-JP" altLang="en-US" dirty="0"/>
            </a:p>
          </p:txBody>
        </p:sp>
        <p:sp>
          <p:nvSpPr>
            <p:cNvPr id="15" name="上矢印 14"/>
            <p:cNvSpPr/>
            <p:nvPr/>
          </p:nvSpPr>
          <p:spPr>
            <a:xfrm>
              <a:off x="6660232" y="3140968"/>
              <a:ext cx="484632" cy="97840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③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7275417" y="2780928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clone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6534979" y="4077072"/>
              <a:ext cx="7351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 smtClean="0"/>
                <a:t>push</a:t>
              </a:r>
            </a:p>
            <a:p>
              <a:pPr algn="ctr"/>
              <a:r>
                <a:rPr kumimoji="1" lang="en-US" altLang="ja-JP" dirty="0" smtClean="0"/>
                <a:t>(sync)</a:t>
              </a:r>
              <a:endParaRPr kumimoji="1" lang="ja-JP" altLang="en-US" dirty="0"/>
            </a:p>
          </p:txBody>
        </p:sp>
      </p:grpSp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ソースコードの提出方法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561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36814"/>
              </p:ext>
            </p:extLst>
          </p:nvPr>
        </p:nvGraphicFramePr>
        <p:xfrm>
          <a:off x="899591" y="1484785"/>
          <a:ext cx="7560840" cy="4968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1"/>
                <a:gridCol w="2340259"/>
                <a:gridCol w="1890210"/>
                <a:gridCol w="1890210"/>
              </a:tblGrid>
              <a:tr h="95700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taroyabuki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alice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bob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6518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リモート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taroyabuki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pmpractice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alice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pmpractice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bob/</a:t>
                      </a:r>
                      <a:r>
                        <a:rPr kumimoji="1" lang="en-US" altLang="ja-JP" dirty="0" err="1" smtClean="0"/>
                        <a:t>pmpractice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3597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ローカル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C:\Users\alice\Documents\GitHub\pmpractice</a:t>
                      </a:r>
                      <a:endParaRPr kumimoji="1" lang="ja-JP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C:\Users\bob\Documents\GitHub\pmpractice</a:t>
                      </a:r>
                      <a:endParaRPr kumimoji="1" lang="ja-JP" altLang="en-US" dirty="0" smtClean="0"/>
                    </a:p>
                  </a:txBody>
                  <a:tcPr anchor="b"/>
                </a:tc>
              </a:tr>
            </a:tbl>
          </a:graphicData>
        </a:graphic>
      </p:graphicFrame>
      <p:grpSp>
        <p:nvGrpSpPr>
          <p:cNvPr id="2" name="グループ化 1"/>
          <p:cNvGrpSpPr/>
          <p:nvPr/>
        </p:nvGrpSpPr>
        <p:grpSpPr>
          <a:xfrm>
            <a:off x="3851920" y="2708920"/>
            <a:ext cx="1848917" cy="1041272"/>
            <a:chOff x="3635896" y="2656336"/>
            <a:chExt cx="1848917" cy="1041272"/>
          </a:xfrm>
        </p:grpSpPr>
        <p:sp>
          <p:nvSpPr>
            <p:cNvPr id="9" name="右矢印 8"/>
            <p:cNvSpPr/>
            <p:nvPr/>
          </p:nvSpPr>
          <p:spPr>
            <a:xfrm>
              <a:off x="4222099" y="2656336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左矢印 12"/>
            <p:cNvSpPr/>
            <p:nvPr/>
          </p:nvSpPr>
          <p:spPr>
            <a:xfrm>
              <a:off x="4113087" y="3212976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635896" y="2713986"/>
              <a:ext cx="55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fork</a:t>
              </a:r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056491" y="327062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PR</a:t>
              </a:r>
              <a:endParaRPr kumimoji="1" lang="ja-JP" altLang="en-US" dirty="0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4932040" y="3574757"/>
            <a:ext cx="1434859" cy="1942475"/>
            <a:chOff x="6534979" y="2780928"/>
            <a:chExt cx="1434859" cy="1942475"/>
          </a:xfrm>
        </p:grpSpPr>
        <p:sp>
          <p:nvSpPr>
            <p:cNvPr id="14" name="下矢印 13"/>
            <p:cNvSpPr/>
            <p:nvPr/>
          </p:nvSpPr>
          <p:spPr>
            <a:xfrm>
              <a:off x="7380312" y="3140968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上矢印 14"/>
            <p:cNvSpPr/>
            <p:nvPr/>
          </p:nvSpPr>
          <p:spPr>
            <a:xfrm>
              <a:off x="6660232" y="3140968"/>
              <a:ext cx="484632" cy="97840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7275417" y="2780928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clone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6534979" y="4077072"/>
              <a:ext cx="7351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 smtClean="0"/>
                <a:t>push</a:t>
              </a:r>
            </a:p>
            <a:p>
              <a:pPr algn="ctr"/>
              <a:r>
                <a:rPr kumimoji="1" lang="en-US" altLang="ja-JP" dirty="0" smtClean="0"/>
                <a:t>(sync)</a:t>
              </a:r>
              <a:endParaRPr kumimoji="1" lang="ja-JP" altLang="en-US" dirty="0"/>
            </a:p>
          </p:txBody>
        </p:sp>
      </p:grpSp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ソースコードの共有方法①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「ソースコードの提出方法」と同様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5721129" y="2708920"/>
            <a:ext cx="1848917" cy="1041272"/>
            <a:chOff x="3635896" y="2656336"/>
            <a:chExt cx="1848917" cy="1041272"/>
          </a:xfrm>
        </p:grpSpPr>
        <p:sp>
          <p:nvSpPr>
            <p:cNvPr id="22" name="右矢印 21"/>
            <p:cNvSpPr/>
            <p:nvPr/>
          </p:nvSpPr>
          <p:spPr>
            <a:xfrm>
              <a:off x="4222099" y="2656336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左矢印 22"/>
            <p:cNvSpPr/>
            <p:nvPr/>
          </p:nvSpPr>
          <p:spPr>
            <a:xfrm>
              <a:off x="4113087" y="3212976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635896" y="2713986"/>
              <a:ext cx="55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fork</a:t>
              </a:r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5056491" y="327062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</a:t>
              </a:r>
              <a:endParaRPr kumimoji="1" lang="ja-JP" altLang="en-US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855615" y="3574757"/>
            <a:ext cx="1434859" cy="1942475"/>
            <a:chOff x="6534979" y="2780928"/>
            <a:chExt cx="1434859" cy="1942475"/>
          </a:xfrm>
        </p:grpSpPr>
        <p:sp>
          <p:nvSpPr>
            <p:cNvPr id="28" name="下矢印 27"/>
            <p:cNvSpPr/>
            <p:nvPr/>
          </p:nvSpPr>
          <p:spPr>
            <a:xfrm>
              <a:off x="7380312" y="3140968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上矢印 28"/>
            <p:cNvSpPr/>
            <p:nvPr/>
          </p:nvSpPr>
          <p:spPr>
            <a:xfrm>
              <a:off x="6660232" y="3140968"/>
              <a:ext cx="484632" cy="97840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275417" y="2780928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clone</a:t>
              </a:r>
              <a:endParaRPr kumimoji="1" lang="ja-JP" altLang="en-US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6534979" y="4077072"/>
              <a:ext cx="7351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 smtClean="0"/>
                <a:t>push</a:t>
              </a:r>
            </a:p>
            <a:p>
              <a:pPr algn="ctr"/>
              <a:r>
                <a:rPr kumimoji="1" lang="en-US" altLang="ja-JP" dirty="0" smtClean="0"/>
                <a:t>(sync)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03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7375"/>
              </p:ext>
            </p:extLst>
          </p:nvPr>
        </p:nvGraphicFramePr>
        <p:xfrm>
          <a:off x="899591" y="1340768"/>
          <a:ext cx="7560840" cy="4968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1"/>
                <a:gridCol w="2340259"/>
                <a:gridCol w="1890210"/>
                <a:gridCol w="1890210"/>
              </a:tblGrid>
              <a:tr h="95700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taroyabuki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alice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bob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6518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リモート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taroyabuki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pmpractice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alice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pmpractice</a:t>
                      </a:r>
                      <a:endParaRPr kumimoji="1" lang="en-US" altLang="ja-JP" dirty="0" smtClean="0"/>
                    </a:p>
                    <a:p>
                      <a:pPr algn="r"/>
                      <a:r>
                        <a:rPr kumimoji="1" lang="en-US" altLang="ja-JP" dirty="0" smtClean="0"/>
                        <a:t>bob</a:t>
                      </a:r>
                      <a:r>
                        <a:rPr kumimoji="1" lang="ja-JP" altLang="en-US" dirty="0" smtClean="0"/>
                        <a:t>を</a:t>
                      </a:r>
                      <a:r>
                        <a:rPr kumimoji="1" lang="en-US" altLang="ja-JP" dirty="0" smtClean="0"/>
                        <a:t>collaborators</a:t>
                      </a:r>
                      <a:r>
                        <a:rPr kumimoji="1" lang="ja-JP" altLang="en-US" dirty="0" smtClean="0"/>
                        <a:t>に加える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3597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ローカル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C:\Users\alice\Documents\GitHub\pmpractice</a:t>
                      </a:r>
                      <a:endParaRPr kumimoji="1" lang="ja-JP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C:\Users\bob\Documents\GitHub\pmpractice</a:t>
                      </a:r>
                      <a:endParaRPr kumimoji="1" lang="ja-JP" altLang="en-US" dirty="0" smtClean="0"/>
                    </a:p>
                  </a:txBody>
                  <a:tcPr anchor="b"/>
                </a:tc>
              </a:tr>
            </a:tbl>
          </a:graphicData>
        </a:graphic>
      </p:graphicFrame>
      <p:grpSp>
        <p:nvGrpSpPr>
          <p:cNvPr id="2" name="グループ化 1"/>
          <p:cNvGrpSpPr/>
          <p:nvPr/>
        </p:nvGrpSpPr>
        <p:grpSpPr>
          <a:xfrm>
            <a:off x="3875277" y="2603752"/>
            <a:ext cx="1848917" cy="1041272"/>
            <a:chOff x="3635896" y="2656336"/>
            <a:chExt cx="1848917" cy="1041272"/>
          </a:xfrm>
        </p:grpSpPr>
        <p:sp>
          <p:nvSpPr>
            <p:cNvPr id="9" name="右矢印 8"/>
            <p:cNvSpPr/>
            <p:nvPr/>
          </p:nvSpPr>
          <p:spPr>
            <a:xfrm>
              <a:off x="4222099" y="2656336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左矢印 12"/>
            <p:cNvSpPr/>
            <p:nvPr/>
          </p:nvSpPr>
          <p:spPr>
            <a:xfrm>
              <a:off x="4113087" y="3212976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635896" y="2713986"/>
              <a:ext cx="55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fork</a:t>
              </a:r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056491" y="327062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PR</a:t>
              </a:r>
              <a:endParaRPr kumimoji="1" lang="ja-JP" altLang="en-US" dirty="0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5004048" y="3501008"/>
            <a:ext cx="1434859" cy="1942475"/>
            <a:chOff x="6534979" y="2780928"/>
            <a:chExt cx="1434859" cy="1942475"/>
          </a:xfrm>
        </p:grpSpPr>
        <p:sp>
          <p:nvSpPr>
            <p:cNvPr id="14" name="下矢印 13"/>
            <p:cNvSpPr/>
            <p:nvPr/>
          </p:nvSpPr>
          <p:spPr>
            <a:xfrm>
              <a:off x="7380312" y="3140968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上矢印 14"/>
            <p:cNvSpPr/>
            <p:nvPr/>
          </p:nvSpPr>
          <p:spPr>
            <a:xfrm>
              <a:off x="6660232" y="3140968"/>
              <a:ext cx="484632" cy="97840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7275417" y="2780928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clone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6534979" y="4077072"/>
              <a:ext cx="7351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 smtClean="0"/>
                <a:t>push</a:t>
              </a:r>
            </a:p>
            <a:p>
              <a:pPr algn="ctr"/>
              <a:r>
                <a:rPr kumimoji="1" lang="en-US" altLang="ja-JP" dirty="0" smtClean="0"/>
                <a:t>(sync)</a:t>
              </a:r>
              <a:endParaRPr kumimoji="1" lang="ja-JP" altLang="en-US" dirty="0"/>
            </a:p>
          </p:txBody>
        </p:sp>
      </p:grpSp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ソースコードの共有方法②</a:t>
            </a:r>
            <a:endParaRPr kumimoji="1" lang="ja-JP" altLang="en-US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6927623" y="3501008"/>
            <a:ext cx="1434859" cy="1942475"/>
            <a:chOff x="6534979" y="2780928"/>
            <a:chExt cx="1434859" cy="1942475"/>
          </a:xfrm>
        </p:grpSpPr>
        <p:sp>
          <p:nvSpPr>
            <p:cNvPr id="28" name="下矢印 27"/>
            <p:cNvSpPr/>
            <p:nvPr/>
          </p:nvSpPr>
          <p:spPr>
            <a:xfrm>
              <a:off x="7380312" y="3140968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上矢印 28"/>
            <p:cNvSpPr/>
            <p:nvPr/>
          </p:nvSpPr>
          <p:spPr>
            <a:xfrm>
              <a:off x="6660232" y="3140968"/>
              <a:ext cx="484632" cy="97840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275417" y="2780928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clone</a:t>
              </a:r>
              <a:endParaRPr kumimoji="1" lang="ja-JP" altLang="en-US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6534979" y="4077072"/>
              <a:ext cx="7351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 smtClean="0"/>
                <a:t>push</a:t>
              </a:r>
            </a:p>
            <a:p>
              <a:pPr algn="ctr"/>
              <a:r>
                <a:rPr kumimoji="1" lang="en-US" altLang="ja-JP" dirty="0" smtClean="0"/>
                <a:t>(sync)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2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262088e8-0ff0-4075-9730-b762912b4ccb"/>
</p:tagLst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108</Words>
  <Application>Microsoft Office PowerPoint</Application>
  <PresentationFormat>画面に合わせる (4:3)</PresentationFormat>
  <Paragraphs>68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第1回の宿題 https://github.com/taroyabuki/pmpractice</vt:lpstr>
      <vt:lpstr>ソースコードの提出方法</vt:lpstr>
      <vt:lpstr>ソースコードの共有方法① 「ソースコードの提出方法」と同様</vt:lpstr>
      <vt:lpstr>ソースコードの共有方法②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yabuki</dc:creator>
  <cp:lastModifiedBy>yabuki</cp:lastModifiedBy>
  <cp:revision>5</cp:revision>
  <dcterms:created xsi:type="dcterms:W3CDTF">2014-04-24T13:47:48Z</dcterms:created>
  <dcterms:modified xsi:type="dcterms:W3CDTF">2014-04-24T15:13:45Z</dcterms:modified>
</cp:coreProperties>
</file>