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FlappyBird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Васильев </a:t>
            </a:r>
            <a:r>
              <a:rPr lang="ru-RU" dirty="0"/>
              <a:t>М</a:t>
            </a:r>
            <a:r>
              <a:rPr lang="ru-RU" dirty="0" smtClean="0"/>
              <a:t>ихаил Юрьевич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2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управляете маленькой птичкой. Вы можете заставить его подняться, нажав ↑(вверх), ⏎ (возврат), ␣(пробел) или щелкнув по окну. Не врезайтесь ни в какие трубы! За каждую трубу, которую вы пройдете без столкновений, вы получите одно очко.</a:t>
            </a:r>
          </a:p>
        </p:txBody>
      </p:sp>
    </p:spTree>
    <p:extLst>
      <p:ext uri="{BB962C8B-B14F-4D97-AF65-F5344CB8AC3E}">
        <p14:creationId xmlns:p14="http://schemas.microsoft.com/office/powerpoint/2010/main" val="34740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плане доработки в игру можно добавить </a:t>
            </a:r>
            <a:r>
              <a:rPr lang="ru-RU" dirty="0" err="1" smtClean="0"/>
              <a:t>кастомизацию</a:t>
            </a:r>
            <a:r>
              <a:rPr lang="ru-RU" dirty="0" smtClean="0"/>
              <a:t> персонажа и оптимизацию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88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</TotalTime>
  <Words>69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Цитаты</vt:lpstr>
      <vt:lpstr>FlappyBird</vt:lpstr>
      <vt:lpstr>Введение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dc:creator>lamer</dc:creator>
  <cp:lastModifiedBy>lamer</cp:lastModifiedBy>
  <cp:revision>1</cp:revision>
  <dcterms:created xsi:type="dcterms:W3CDTF">2021-02-07T10:54:52Z</dcterms:created>
  <dcterms:modified xsi:type="dcterms:W3CDTF">2021-02-07T10:58:32Z</dcterms:modified>
</cp:coreProperties>
</file>