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7" r:id="rId7"/>
    <p:sldId id="267" r:id="rId8"/>
    <p:sldId id="272" r:id="rId9"/>
    <p:sldId id="281" r:id="rId10"/>
    <p:sldId id="273" r:id="rId11"/>
    <p:sldId id="26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D04E"/>
    <a:srgbClr val="185A4C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A2429-C045-479A-A95C-C302BAFFF8CB}" v="43" dt="2024-08-21T20:15:52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75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Wallace" userId="cc03f24d-b43b-4356-8e08-77297e722b4c" providerId="ADAL" clId="{802A2429-C045-479A-A95C-C302BAFFF8CB}"/>
    <pc:docChg chg="undo redo custSel addSld delSld modSld sldOrd">
      <pc:chgData name="Mandy Wallace" userId="cc03f24d-b43b-4356-8e08-77297e722b4c" providerId="ADAL" clId="{802A2429-C045-479A-A95C-C302BAFFF8CB}" dt="2024-08-21T20:20:35.423" v="1950" actId="47"/>
      <pc:docMkLst>
        <pc:docMk/>
      </pc:docMkLst>
      <pc:sldChg chg="modSp mod">
        <pc:chgData name="Mandy Wallace" userId="cc03f24d-b43b-4356-8e08-77297e722b4c" providerId="ADAL" clId="{802A2429-C045-479A-A95C-C302BAFFF8CB}" dt="2024-08-20T19:05:17.037" v="100" actId="20577"/>
        <pc:sldMkLst>
          <pc:docMk/>
          <pc:sldMk cId="1332291891" sldId="257"/>
        </pc:sldMkLst>
        <pc:spChg chg="mod">
          <ac:chgData name="Mandy Wallace" userId="cc03f24d-b43b-4356-8e08-77297e722b4c" providerId="ADAL" clId="{802A2429-C045-479A-A95C-C302BAFFF8CB}" dt="2024-08-20T19:05:17.037" v="100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addSp delSp modSp mod">
        <pc:chgData name="Mandy Wallace" userId="cc03f24d-b43b-4356-8e08-77297e722b4c" providerId="ADAL" clId="{802A2429-C045-479A-A95C-C302BAFFF8CB}" dt="2024-08-21T20:20:23.894" v="1943" actId="20577"/>
        <pc:sldMkLst>
          <pc:docMk/>
          <pc:sldMk cId="2672039197" sldId="261"/>
        </pc:sldMkLst>
        <pc:spChg chg="add del mod">
          <ac:chgData name="Mandy Wallace" userId="cc03f24d-b43b-4356-8e08-77297e722b4c" providerId="ADAL" clId="{802A2429-C045-479A-A95C-C302BAFFF8CB}" dt="2024-08-21T20:17:21.246" v="1687" actId="478"/>
          <ac:spMkLst>
            <pc:docMk/>
            <pc:sldMk cId="2672039197" sldId="261"/>
            <ac:spMk id="3" creationId="{C81CFF11-45A7-D053-67C2-0C6E0B381DF3}"/>
          </ac:spMkLst>
        </pc:spChg>
        <pc:spChg chg="add del mod">
          <ac:chgData name="Mandy Wallace" userId="cc03f24d-b43b-4356-8e08-77297e722b4c" providerId="ADAL" clId="{802A2429-C045-479A-A95C-C302BAFFF8CB}" dt="2024-08-21T20:17:19.155" v="1686" actId="478"/>
          <ac:spMkLst>
            <pc:docMk/>
            <pc:sldMk cId="2672039197" sldId="261"/>
            <ac:spMk id="6" creationId="{D99B858E-7BEC-E565-45EB-098A1A3EEEEC}"/>
          </ac:spMkLst>
        </pc:spChg>
        <pc:spChg chg="mod">
          <ac:chgData name="Mandy Wallace" userId="cc03f24d-b43b-4356-8e08-77297e722b4c" providerId="ADAL" clId="{802A2429-C045-479A-A95C-C302BAFFF8CB}" dt="2024-08-21T20:17:32.111" v="1707" actId="20577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Mandy Wallace" userId="cc03f24d-b43b-4356-8e08-77297e722b4c" providerId="ADAL" clId="{802A2429-C045-479A-A95C-C302BAFFF8CB}" dt="2024-08-21T20:17:17.219" v="1685" actId="478"/>
          <ac:spMkLst>
            <pc:docMk/>
            <pc:sldMk cId="2672039197" sldId="261"/>
            <ac:spMk id="8" creationId="{00000000-0000-0000-0000-000000000000}"/>
          </ac:spMkLst>
        </pc:spChg>
        <pc:spChg chg="mod">
          <ac:chgData name="Mandy Wallace" userId="cc03f24d-b43b-4356-8e08-77297e722b4c" providerId="ADAL" clId="{802A2429-C045-479A-A95C-C302BAFFF8CB}" dt="2024-08-21T20:18:29.888" v="1787" actId="20577"/>
          <ac:spMkLst>
            <pc:docMk/>
            <pc:sldMk cId="2672039197" sldId="261"/>
            <ac:spMk id="9" creationId="{00000000-0000-0000-0000-000000000000}"/>
          </ac:spMkLst>
        </pc:spChg>
        <pc:spChg chg="del">
          <ac:chgData name="Mandy Wallace" userId="cc03f24d-b43b-4356-8e08-77297e722b4c" providerId="ADAL" clId="{802A2429-C045-479A-A95C-C302BAFFF8CB}" dt="2024-08-21T20:17:14.876" v="1684" actId="478"/>
          <ac:spMkLst>
            <pc:docMk/>
            <pc:sldMk cId="2672039197" sldId="261"/>
            <ac:spMk id="10" creationId="{00000000-0000-0000-0000-000000000000}"/>
          </ac:spMkLst>
        </pc:spChg>
        <pc:spChg chg="mod">
          <ac:chgData name="Mandy Wallace" userId="cc03f24d-b43b-4356-8e08-77297e722b4c" providerId="ADAL" clId="{802A2429-C045-479A-A95C-C302BAFFF8CB}" dt="2024-08-21T20:20:23.894" v="1943" actId="20577"/>
          <ac:spMkLst>
            <pc:docMk/>
            <pc:sldMk cId="2672039197" sldId="261"/>
            <ac:spMk id="11" creationId="{00000000-0000-0000-0000-000000000000}"/>
          </ac:spMkLst>
        </pc:spChg>
      </pc:sldChg>
      <pc:sldChg chg="addSp delSp modSp mod">
        <pc:chgData name="Mandy Wallace" userId="cc03f24d-b43b-4356-8e08-77297e722b4c" providerId="ADAL" clId="{802A2429-C045-479A-A95C-C302BAFFF8CB}" dt="2024-08-20T22:42:39.167" v="849" actId="1076"/>
        <pc:sldMkLst>
          <pc:docMk/>
          <pc:sldMk cId="1484811712" sldId="267"/>
        </pc:sldMkLst>
        <pc:spChg chg="mod">
          <ac:chgData name="Mandy Wallace" userId="cc03f24d-b43b-4356-8e08-77297e722b4c" providerId="ADAL" clId="{802A2429-C045-479A-A95C-C302BAFFF8CB}" dt="2024-08-20T22:42:39.167" v="849" actId="1076"/>
          <ac:spMkLst>
            <pc:docMk/>
            <pc:sldMk cId="1484811712" sldId="267"/>
            <ac:spMk id="3" creationId="{AC053265-6A10-4985-B07B-C5B33F13CC65}"/>
          </ac:spMkLst>
        </pc:spChg>
        <pc:spChg chg="add del mod">
          <ac:chgData name="Mandy Wallace" userId="cc03f24d-b43b-4356-8e08-77297e722b4c" providerId="ADAL" clId="{802A2429-C045-479A-A95C-C302BAFFF8CB}" dt="2024-08-20T22:22:25.136" v="341" actId="21"/>
          <ac:spMkLst>
            <pc:docMk/>
            <pc:sldMk cId="1484811712" sldId="267"/>
            <ac:spMk id="4" creationId="{C6B913A7-0844-A77B-8283-0F0E060A5EE0}"/>
          </ac:spMkLst>
        </pc:spChg>
        <pc:spChg chg="add mod">
          <ac:chgData name="Mandy Wallace" userId="cc03f24d-b43b-4356-8e08-77297e722b4c" providerId="ADAL" clId="{802A2429-C045-479A-A95C-C302BAFFF8CB}" dt="2024-08-20T22:39:47.746" v="832" actId="1076"/>
          <ac:spMkLst>
            <pc:docMk/>
            <pc:sldMk cId="1484811712" sldId="267"/>
            <ac:spMk id="6" creationId="{00000000-0000-0000-0000-000000000000}"/>
          </ac:spMkLst>
        </pc:spChg>
        <pc:spChg chg="add del mod">
          <ac:chgData name="Mandy Wallace" userId="cc03f24d-b43b-4356-8e08-77297e722b4c" providerId="ADAL" clId="{802A2429-C045-479A-A95C-C302BAFFF8CB}" dt="2024-08-20T22:37:16.161" v="822" actId="20577"/>
          <ac:spMkLst>
            <pc:docMk/>
            <pc:sldMk cId="1484811712" sldId="267"/>
            <ac:spMk id="7" creationId="{00000000-0000-0000-0000-000000000000}"/>
          </ac:spMkLst>
        </pc:spChg>
        <pc:spChg chg="add mod">
          <ac:chgData name="Mandy Wallace" userId="cc03f24d-b43b-4356-8e08-77297e722b4c" providerId="ADAL" clId="{802A2429-C045-479A-A95C-C302BAFFF8CB}" dt="2024-08-20T22:42:09.017" v="847" actId="20577"/>
          <ac:spMkLst>
            <pc:docMk/>
            <pc:sldMk cId="1484811712" sldId="267"/>
            <ac:spMk id="8" creationId="{2D130E7B-826E-CDD6-7FC3-46CD44A5E637}"/>
          </ac:spMkLst>
        </pc:spChg>
        <pc:spChg chg="add mod">
          <ac:chgData name="Mandy Wallace" userId="cc03f24d-b43b-4356-8e08-77297e722b4c" providerId="ADAL" clId="{802A2429-C045-479A-A95C-C302BAFFF8CB}" dt="2024-08-20T22:39:26.454" v="827" actId="1076"/>
          <ac:spMkLst>
            <pc:docMk/>
            <pc:sldMk cId="1484811712" sldId="267"/>
            <ac:spMk id="9" creationId="{289F8318-3256-C748-290F-078CC32A0D48}"/>
          </ac:spMkLst>
        </pc:spChg>
        <pc:spChg chg="add del mod">
          <ac:chgData name="Mandy Wallace" userId="cc03f24d-b43b-4356-8e08-77297e722b4c" providerId="ADAL" clId="{802A2429-C045-479A-A95C-C302BAFFF8CB}" dt="2024-08-20T22:39:12.891" v="825" actId="478"/>
          <ac:spMkLst>
            <pc:docMk/>
            <pc:sldMk cId="1484811712" sldId="267"/>
            <ac:spMk id="13" creationId="{C91BEEAE-FE2D-37D2-A646-D0C2BE48949C}"/>
          </ac:spMkLst>
        </pc:spChg>
        <pc:spChg chg="add del mod">
          <ac:chgData name="Mandy Wallace" userId="cc03f24d-b43b-4356-8e08-77297e722b4c" providerId="ADAL" clId="{802A2429-C045-479A-A95C-C302BAFFF8CB}" dt="2024-08-20T22:39:10.185" v="823" actId="478"/>
          <ac:spMkLst>
            <pc:docMk/>
            <pc:sldMk cId="1484811712" sldId="267"/>
            <ac:spMk id="14" creationId="{0F9ACBDB-39EB-38E0-5623-76368DEDC8E4}"/>
          </ac:spMkLst>
        </pc:spChg>
        <pc:picChg chg="del">
          <ac:chgData name="Mandy Wallace" userId="cc03f24d-b43b-4356-8e08-77297e722b4c" providerId="ADAL" clId="{802A2429-C045-479A-A95C-C302BAFFF8CB}" dt="2024-08-20T22:21:12.797" v="328" actId="478"/>
          <ac:picMkLst>
            <pc:docMk/>
            <pc:sldMk cId="1484811712" sldId="267"/>
            <ac:picMk id="5" creationId="{BC385270-78B2-5ADD-F0E8-3F73772E755D}"/>
          </ac:picMkLst>
        </pc:picChg>
        <pc:cxnChg chg="add mod">
          <ac:chgData name="Mandy Wallace" userId="cc03f24d-b43b-4356-8e08-77297e722b4c" providerId="ADAL" clId="{802A2429-C045-479A-A95C-C302BAFFF8CB}" dt="2024-08-20T22:39:32.369" v="828" actId="1076"/>
          <ac:cxnSpMkLst>
            <pc:docMk/>
            <pc:sldMk cId="1484811712" sldId="267"/>
            <ac:cxnSpMk id="11" creationId="{94520D8E-F535-586F-8B8B-B8553565003B}"/>
          </ac:cxnSpMkLst>
        </pc:cxnChg>
        <pc:cxnChg chg="add del mod">
          <ac:chgData name="Mandy Wallace" userId="cc03f24d-b43b-4356-8e08-77297e722b4c" providerId="ADAL" clId="{802A2429-C045-479A-A95C-C302BAFFF8CB}" dt="2024-08-20T22:39:14.541" v="826" actId="478"/>
          <ac:cxnSpMkLst>
            <pc:docMk/>
            <pc:sldMk cId="1484811712" sldId="267"/>
            <ac:cxnSpMk id="12" creationId="{C6D2FB78-17E2-F640-5AAC-5E71F91C8AF2}"/>
          </ac:cxnSpMkLst>
        </pc:cxnChg>
      </pc:sldChg>
      <pc:sldChg chg="addSp delSp modSp mod modClrScheme chgLayout">
        <pc:chgData name="Mandy Wallace" userId="cc03f24d-b43b-4356-8e08-77297e722b4c" providerId="ADAL" clId="{802A2429-C045-479A-A95C-C302BAFFF8CB}" dt="2024-08-20T22:24:14.064" v="378" actId="1076"/>
        <pc:sldMkLst>
          <pc:docMk/>
          <pc:sldMk cId="3529114326" sldId="268"/>
        </pc:sldMkLst>
        <pc:spChg chg="add mod ord">
          <ac:chgData name="Mandy Wallace" userId="cc03f24d-b43b-4356-8e08-77297e722b4c" providerId="ADAL" clId="{802A2429-C045-479A-A95C-C302BAFFF8CB}" dt="2024-08-20T22:24:14.064" v="378" actId="1076"/>
          <ac:spMkLst>
            <pc:docMk/>
            <pc:sldMk cId="3529114326" sldId="268"/>
            <ac:spMk id="7" creationId="{F4D48FF5-CB25-A4C6-01F1-00700EDCC866}"/>
          </ac:spMkLst>
        </pc:spChg>
        <pc:spChg chg="add del">
          <ac:chgData name="Mandy Wallace" userId="cc03f24d-b43b-4356-8e08-77297e722b4c" providerId="ADAL" clId="{802A2429-C045-479A-A95C-C302BAFFF8CB}" dt="2024-08-20T22:09:39.612" v="306" actId="478"/>
          <ac:spMkLst>
            <pc:docMk/>
            <pc:sldMk cId="3529114326" sldId="268"/>
            <ac:spMk id="8" creationId="{7B375C48-0C79-E51F-62E8-BABF7D382331}"/>
          </ac:spMkLst>
        </pc:spChg>
        <pc:spChg chg="add del">
          <ac:chgData name="Mandy Wallace" userId="cc03f24d-b43b-4356-8e08-77297e722b4c" providerId="ADAL" clId="{802A2429-C045-479A-A95C-C302BAFFF8CB}" dt="2024-08-20T22:09:59.197" v="308" actId="478"/>
          <ac:spMkLst>
            <pc:docMk/>
            <pc:sldMk cId="3529114326" sldId="268"/>
            <ac:spMk id="9" creationId="{CB21BCC7-3524-0416-1257-D19B094F2DD6}"/>
          </ac:spMkLst>
        </pc:spChg>
        <pc:spChg chg="add mod">
          <ac:chgData name="Mandy Wallace" userId="cc03f24d-b43b-4356-8e08-77297e722b4c" providerId="ADAL" clId="{802A2429-C045-479A-A95C-C302BAFFF8CB}" dt="2024-08-20T22:24:14.064" v="378" actId="1076"/>
          <ac:spMkLst>
            <pc:docMk/>
            <pc:sldMk cId="3529114326" sldId="268"/>
            <ac:spMk id="10" creationId="{7217E2CA-41FB-DB60-46C5-4A59EDD56131}"/>
          </ac:spMkLst>
        </pc:spChg>
        <pc:spChg chg="mod">
          <ac:chgData name="Mandy Wallace" userId="cc03f24d-b43b-4356-8e08-77297e722b4c" providerId="ADAL" clId="{802A2429-C045-479A-A95C-C302BAFFF8CB}" dt="2024-08-20T22:24:07.990" v="377" actId="14100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Mandy Wallace" userId="cc03f24d-b43b-4356-8e08-77297e722b4c" providerId="ADAL" clId="{802A2429-C045-479A-A95C-C302BAFFF8CB}" dt="2024-08-20T22:03:28.338" v="203" actId="478"/>
          <ac:spMkLst>
            <pc:docMk/>
            <pc:sldMk cId="3529114326" sldId="268"/>
            <ac:spMk id="14" creationId="{00000000-0000-0000-0000-000000000000}"/>
          </ac:spMkLst>
        </pc:spChg>
        <pc:spChg chg="add del mod">
          <ac:chgData name="Mandy Wallace" userId="cc03f24d-b43b-4356-8e08-77297e722b4c" providerId="ADAL" clId="{802A2429-C045-479A-A95C-C302BAFFF8CB}" dt="2024-08-20T20:28:54.970" v="109" actId="26606"/>
          <ac:spMkLst>
            <pc:docMk/>
            <pc:sldMk cId="3529114326" sldId="268"/>
            <ac:spMk id="19" creationId="{AE551146-B594-A5E0-8742-355632823544}"/>
          </ac:spMkLst>
        </pc:spChg>
        <pc:picChg chg="add del mod">
          <ac:chgData name="Mandy Wallace" userId="cc03f24d-b43b-4356-8e08-77297e722b4c" providerId="ADAL" clId="{802A2429-C045-479A-A95C-C302BAFFF8CB}" dt="2024-08-20T20:28:19.076" v="107" actId="478"/>
          <ac:picMkLst>
            <pc:docMk/>
            <pc:sldMk cId="3529114326" sldId="268"/>
            <ac:picMk id="3" creationId="{56710BC2-93F9-B243-06F9-88B7F7B074BC}"/>
          </ac:picMkLst>
        </pc:picChg>
        <pc:picChg chg="add mod">
          <ac:chgData name="Mandy Wallace" userId="cc03f24d-b43b-4356-8e08-77297e722b4c" providerId="ADAL" clId="{802A2429-C045-479A-A95C-C302BAFFF8CB}" dt="2024-08-20T22:24:14.064" v="378" actId="1076"/>
          <ac:picMkLst>
            <pc:docMk/>
            <pc:sldMk cId="3529114326" sldId="268"/>
            <ac:picMk id="5" creationId="{BEA67917-2E24-661D-AD3B-1CF7E2273A3B}"/>
          </ac:picMkLst>
        </pc:picChg>
        <pc:picChg chg="add mod">
          <ac:chgData name="Mandy Wallace" userId="cc03f24d-b43b-4356-8e08-77297e722b4c" providerId="ADAL" clId="{802A2429-C045-479A-A95C-C302BAFFF8CB}" dt="2024-08-20T22:24:14.064" v="378" actId="1076"/>
          <ac:picMkLst>
            <pc:docMk/>
            <pc:sldMk cId="3529114326" sldId="268"/>
            <ac:picMk id="6" creationId="{A8D589F0-7425-5B59-77DF-43F5BCE24CB9}"/>
          </ac:picMkLst>
        </pc:picChg>
      </pc:sldChg>
      <pc:sldChg chg="del">
        <pc:chgData name="Mandy Wallace" userId="cc03f24d-b43b-4356-8e08-77297e722b4c" providerId="ADAL" clId="{802A2429-C045-479A-A95C-C302BAFFF8CB}" dt="2024-08-21T20:20:35.423" v="1950" actId="47"/>
        <pc:sldMkLst>
          <pc:docMk/>
          <pc:sldMk cId="4123189245" sldId="270"/>
        </pc:sldMkLst>
      </pc:sldChg>
      <pc:sldChg chg="del">
        <pc:chgData name="Mandy Wallace" userId="cc03f24d-b43b-4356-8e08-77297e722b4c" providerId="ADAL" clId="{802A2429-C045-479A-A95C-C302BAFFF8CB}" dt="2024-08-21T20:20:31.349" v="1946" actId="47"/>
        <pc:sldMkLst>
          <pc:docMk/>
          <pc:sldMk cId="2319046984" sldId="271"/>
        </pc:sldMkLst>
      </pc:sldChg>
      <pc:sldChg chg="addSp delSp modSp mod ord">
        <pc:chgData name="Mandy Wallace" userId="cc03f24d-b43b-4356-8e08-77297e722b4c" providerId="ADAL" clId="{802A2429-C045-479A-A95C-C302BAFFF8CB}" dt="2024-08-21T20:07:26.151" v="1394" actId="207"/>
        <pc:sldMkLst>
          <pc:docMk/>
          <pc:sldMk cId="2143967133" sldId="272"/>
        </pc:sldMkLst>
        <pc:spChg chg="del mod">
          <ac:chgData name="Mandy Wallace" userId="cc03f24d-b43b-4356-8e08-77297e722b4c" providerId="ADAL" clId="{802A2429-C045-479A-A95C-C302BAFFF8CB}" dt="2024-08-21T19:55:54.141" v="1083" actId="478"/>
          <ac:spMkLst>
            <pc:docMk/>
            <pc:sldMk cId="2143967133" sldId="272"/>
            <ac:spMk id="3" creationId="{AC053265-6A10-4985-B07B-C5B33F13CC65}"/>
          </ac:spMkLst>
        </pc:spChg>
        <pc:spChg chg="add del mod">
          <ac:chgData name="Mandy Wallace" userId="cc03f24d-b43b-4356-8e08-77297e722b4c" providerId="ADAL" clId="{802A2429-C045-479A-A95C-C302BAFFF8CB}" dt="2024-08-21T19:55:55.680" v="1084" actId="478"/>
          <ac:spMkLst>
            <pc:docMk/>
            <pc:sldMk cId="2143967133" sldId="272"/>
            <ac:spMk id="5" creationId="{6C79356C-A695-C5C0-4477-14AB88ECE247}"/>
          </ac:spMkLst>
        </pc:spChg>
        <pc:spChg chg="mod">
          <ac:chgData name="Mandy Wallace" userId="cc03f24d-b43b-4356-8e08-77297e722b4c" providerId="ADAL" clId="{802A2429-C045-479A-A95C-C302BAFFF8CB}" dt="2024-08-21T20:01:15.548" v="1103" actId="14100"/>
          <ac:spMkLst>
            <pc:docMk/>
            <pc:sldMk cId="2143967133" sldId="272"/>
            <ac:spMk id="7" creationId="{00000000-0000-0000-0000-000000000000}"/>
          </ac:spMkLst>
        </pc:spChg>
        <pc:spChg chg="add mod">
          <ac:chgData name="Mandy Wallace" userId="cc03f24d-b43b-4356-8e08-77297e722b4c" providerId="ADAL" clId="{802A2429-C045-479A-A95C-C302BAFFF8CB}" dt="2024-08-21T20:07:26.151" v="1394" actId="207"/>
          <ac:spMkLst>
            <pc:docMk/>
            <pc:sldMk cId="2143967133" sldId="272"/>
            <ac:spMk id="11" creationId="{0262B139-4942-D9ED-871C-E3457CBE1F79}"/>
          </ac:spMkLst>
        </pc:spChg>
        <pc:spChg chg="del">
          <ac:chgData name="Mandy Wallace" userId="cc03f24d-b43b-4356-8e08-77297e722b4c" providerId="ADAL" clId="{802A2429-C045-479A-A95C-C302BAFFF8CB}" dt="2024-08-21T19:56:08.417" v="1090" actId="478"/>
          <ac:spMkLst>
            <pc:docMk/>
            <pc:sldMk cId="2143967133" sldId="272"/>
            <ac:spMk id="16" creationId="{53CC0B73-58C2-262F-3F63-6FD82AADDF14}"/>
          </ac:spMkLst>
        </pc:spChg>
        <pc:spChg chg="mod">
          <ac:chgData name="Mandy Wallace" userId="cc03f24d-b43b-4356-8e08-77297e722b4c" providerId="ADAL" clId="{802A2429-C045-479A-A95C-C302BAFFF8CB}" dt="2024-08-21T20:03:37.476" v="1211" actId="1076"/>
          <ac:spMkLst>
            <pc:docMk/>
            <pc:sldMk cId="2143967133" sldId="272"/>
            <ac:spMk id="17" creationId="{5FFC941C-1B0D-3DAA-C480-6CE1ACB24D07}"/>
          </ac:spMkLst>
        </pc:spChg>
        <pc:spChg chg="del">
          <ac:chgData name="Mandy Wallace" userId="cc03f24d-b43b-4356-8e08-77297e722b4c" providerId="ADAL" clId="{802A2429-C045-479A-A95C-C302BAFFF8CB}" dt="2024-08-21T19:56:05.106" v="1088" actId="478"/>
          <ac:spMkLst>
            <pc:docMk/>
            <pc:sldMk cId="2143967133" sldId="272"/>
            <ac:spMk id="20" creationId="{F5C453E9-490F-80F5-87BE-BE5288E86931}"/>
          </ac:spMkLst>
        </pc:spChg>
        <pc:spChg chg="del">
          <ac:chgData name="Mandy Wallace" userId="cc03f24d-b43b-4356-8e08-77297e722b4c" providerId="ADAL" clId="{802A2429-C045-479A-A95C-C302BAFFF8CB}" dt="2024-08-21T19:56:03.471" v="1087" actId="478"/>
          <ac:spMkLst>
            <pc:docMk/>
            <pc:sldMk cId="2143967133" sldId="272"/>
            <ac:spMk id="21" creationId="{B61DEF80-B50A-B979-30B6-730B5DAE5883}"/>
          </ac:spMkLst>
        </pc:spChg>
        <pc:picChg chg="del">
          <ac:chgData name="Mandy Wallace" userId="cc03f24d-b43b-4356-8e08-77297e722b4c" providerId="ADAL" clId="{802A2429-C045-479A-A95C-C302BAFFF8CB}" dt="2024-08-21T19:56:01.245" v="1086" actId="478"/>
          <ac:picMkLst>
            <pc:docMk/>
            <pc:sldMk cId="2143967133" sldId="272"/>
            <ac:picMk id="4" creationId="{4E093193-1CF5-FD33-6733-8CC3B71B1A6B}"/>
          </ac:picMkLst>
        </pc:picChg>
        <pc:picChg chg="add del mod">
          <ac:chgData name="Mandy Wallace" userId="cc03f24d-b43b-4356-8e08-77297e722b4c" providerId="ADAL" clId="{802A2429-C045-479A-A95C-C302BAFFF8CB}" dt="2024-08-21T19:59:47.585" v="1096" actId="478"/>
          <ac:picMkLst>
            <pc:docMk/>
            <pc:sldMk cId="2143967133" sldId="272"/>
            <ac:picMk id="8" creationId="{EF82F084-D68B-4F07-A8E8-F2E129AC7560}"/>
          </ac:picMkLst>
        </pc:picChg>
        <pc:picChg chg="add mod">
          <ac:chgData name="Mandy Wallace" userId="cc03f24d-b43b-4356-8e08-77297e722b4c" providerId="ADAL" clId="{802A2429-C045-479A-A95C-C302BAFFF8CB}" dt="2024-08-21T20:04:01.037" v="1213" actId="1076"/>
          <ac:picMkLst>
            <pc:docMk/>
            <pc:sldMk cId="2143967133" sldId="272"/>
            <ac:picMk id="10" creationId="{624D7DFB-BB28-E1AD-477F-A35D8203A3AD}"/>
          </ac:picMkLst>
        </pc:picChg>
        <pc:picChg chg="del">
          <ac:chgData name="Mandy Wallace" userId="cc03f24d-b43b-4356-8e08-77297e722b4c" providerId="ADAL" clId="{802A2429-C045-479A-A95C-C302BAFFF8CB}" dt="2024-08-21T19:56:05.961" v="1089" actId="478"/>
          <ac:picMkLst>
            <pc:docMk/>
            <pc:sldMk cId="2143967133" sldId="272"/>
            <ac:picMk id="13" creationId="{1F1CF1F2-D382-0D7E-19F2-93B4E10A54D0}"/>
          </ac:picMkLst>
        </pc:picChg>
        <pc:picChg chg="del">
          <ac:chgData name="Mandy Wallace" userId="cc03f24d-b43b-4356-8e08-77297e722b4c" providerId="ADAL" clId="{802A2429-C045-479A-A95C-C302BAFFF8CB}" dt="2024-08-21T19:56:10.159" v="1091" actId="478"/>
          <ac:picMkLst>
            <pc:docMk/>
            <pc:sldMk cId="2143967133" sldId="272"/>
            <ac:picMk id="15" creationId="{68F32624-EB91-7075-9E94-5CFFA2C50A4E}"/>
          </ac:picMkLst>
        </pc:picChg>
        <pc:picChg chg="del">
          <ac:chgData name="Mandy Wallace" userId="cc03f24d-b43b-4356-8e08-77297e722b4c" providerId="ADAL" clId="{802A2429-C045-479A-A95C-C302BAFFF8CB}" dt="2024-08-21T19:56:00.522" v="1085" actId="478"/>
          <ac:picMkLst>
            <pc:docMk/>
            <pc:sldMk cId="2143967133" sldId="272"/>
            <ac:picMk id="19" creationId="{422023C9-50D3-26E5-2E7C-927FB18DA2C5}"/>
          </ac:picMkLst>
        </pc:picChg>
      </pc:sldChg>
      <pc:sldChg chg="addSp delSp modSp mod">
        <pc:chgData name="Mandy Wallace" userId="cc03f24d-b43b-4356-8e08-77297e722b4c" providerId="ADAL" clId="{802A2429-C045-479A-A95C-C302BAFFF8CB}" dt="2024-08-21T20:16:40.857" v="1680" actId="255"/>
        <pc:sldMkLst>
          <pc:docMk/>
          <pc:sldMk cId="3397319845" sldId="273"/>
        </pc:sldMkLst>
        <pc:spChg chg="add del mod">
          <ac:chgData name="Mandy Wallace" userId="cc03f24d-b43b-4356-8e08-77297e722b4c" providerId="ADAL" clId="{802A2429-C045-479A-A95C-C302BAFFF8CB}" dt="2024-08-20T22:42:54.186" v="853" actId="478"/>
          <ac:spMkLst>
            <pc:docMk/>
            <pc:sldMk cId="3397319845" sldId="273"/>
            <ac:spMk id="3" creationId="{409F58AE-9F7F-5D3F-7787-4D0BB5A56F8E}"/>
          </ac:spMkLst>
        </pc:spChg>
        <pc:spChg chg="add mod">
          <ac:chgData name="Mandy Wallace" userId="cc03f24d-b43b-4356-8e08-77297e722b4c" providerId="ADAL" clId="{802A2429-C045-479A-A95C-C302BAFFF8CB}" dt="2024-08-21T20:16:33.100" v="1679" actId="1076"/>
          <ac:spMkLst>
            <pc:docMk/>
            <pc:sldMk cId="3397319845" sldId="273"/>
            <ac:spMk id="4" creationId="{D7A4734C-B42F-5F6F-0EDF-9B35FDC158F5}"/>
          </ac:spMkLst>
        </pc:spChg>
        <pc:spChg chg="mod">
          <ac:chgData name="Mandy Wallace" userId="cc03f24d-b43b-4356-8e08-77297e722b4c" providerId="ADAL" clId="{802A2429-C045-479A-A95C-C302BAFFF8CB}" dt="2024-08-20T22:43:15.924" v="867" actId="20577"/>
          <ac:spMkLst>
            <pc:docMk/>
            <pc:sldMk cId="3397319845" sldId="273"/>
            <ac:spMk id="7" creationId="{00000000-0000-0000-0000-000000000000}"/>
          </ac:spMkLst>
        </pc:spChg>
        <pc:spChg chg="mod">
          <ac:chgData name="Mandy Wallace" userId="cc03f24d-b43b-4356-8e08-77297e722b4c" providerId="ADAL" clId="{802A2429-C045-479A-A95C-C302BAFFF8CB}" dt="2024-08-20T22:53:32.031" v="928" actId="1076"/>
          <ac:spMkLst>
            <pc:docMk/>
            <pc:sldMk cId="3397319845" sldId="273"/>
            <ac:spMk id="9" creationId="{18D77807-9C54-316E-FBB8-B1C54D763706}"/>
          </ac:spMkLst>
        </pc:spChg>
        <pc:spChg chg="del">
          <ac:chgData name="Mandy Wallace" userId="cc03f24d-b43b-4356-8e08-77297e722b4c" providerId="ADAL" clId="{802A2429-C045-479A-A95C-C302BAFFF8CB}" dt="2024-08-20T22:42:51.629" v="852" actId="478"/>
          <ac:spMkLst>
            <pc:docMk/>
            <pc:sldMk cId="3397319845" sldId="273"/>
            <ac:spMk id="10" creationId="{00000000-0000-0000-0000-000000000000}"/>
          </ac:spMkLst>
        </pc:spChg>
        <pc:spChg chg="add mod">
          <ac:chgData name="Mandy Wallace" userId="cc03f24d-b43b-4356-8e08-77297e722b4c" providerId="ADAL" clId="{802A2429-C045-479A-A95C-C302BAFFF8CB}" dt="2024-08-21T20:16:40.857" v="1680" actId="255"/>
          <ac:spMkLst>
            <pc:docMk/>
            <pc:sldMk cId="3397319845" sldId="273"/>
            <ac:spMk id="11" creationId="{F6913468-AD92-C7AD-8C00-87CF78C978E6}"/>
          </ac:spMkLst>
        </pc:spChg>
        <pc:spChg chg="del">
          <ac:chgData name="Mandy Wallace" userId="cc03f24d-b43b-4356-8e08-77297e722b4c" providerId="ADAL" clId="{802A2429-C045-479A-A95C-C302BAFFF8CB}" dt="2024-08-20T22:42:59.388" v="857" actId="478"/>
          <ac:spMkLst>
            <pc:docMk/>
            <pc:sldMk cId="3397319845" sldId="273"/>
            <ac:spMk id="12" creationId="{1F621BDF-DF19-CDB9-2114-880DCAF0F740}"/>
          </ac:spMkLst>
        </pc:spChg>
        <pc:spChg chg="del mod">
          <ac:chgData name="Mandy Wallace" userId="cc03f24d-b43b-4356-8e08-77297e722b4c" providerId="ADAL" clId="{802A2429-C045-479A-A95C-C302BAFFF8CB}" dt="2024-08-20T22:42:56.252" v="855" actId="478"/>
          <ac:spMkLst>
            <pc:docMk/>
            <pc:sldMk cId="3397319845" sldId="273"/>
            <ac:spMk id="13" creationId="{02B03558-0B25-06E0-A2BD-BF22B82CD562}"/>
          </ac:spMkLst>
        </pc:spChg>
        <pc:spChg chg="add mod">
          <ac:chgData name="Mandy Wallace" userId="cc03f24d-b43b-4356-8e08-77297e722b4c" providerId="ADAL" clId="{802A2429-C045-479A-A95C-C302BAFFF8CB}" dt="2024-08-21T20:12:50.162" v="1651" actId="1076"/>
          <ac:spMkLst>
            <pc:docMk/>
            <pc:sldMk cId="3397319845" sldId="273"/>
            <ac:spMk id="14" creationId="{DC718C26-BB9D-B228-EC6F-12C6F3F27A2D}"/>
          </ac:spMkLst>
        </pc:spChg>
        <pc:picChg chg="add mod">
          <ac:chgData name="Mandy Wallace" userId="cc03f24d-b43b-4356-8e08-77297e722b4c" providerId="ADAL" clId="{802A2429-C045-479A-A95C-C302BAFFF8CB}" dt="2024-08-21T20:15:44.473" v="1658" actId="14100"/>
          <ac:picMkLst>
            <pc:docMk/>
            <pc:sldMk cId="3397319845" sldId="273"/>
            <ac:picMk id="3" creationId="{DE2CB708-32E6-C74A-285D-ABA76C040B52}"/>
          </ac:picMkLst>
        </pc:picChg>
        <pc:picChg chg="del">
          <ac:chgData name="Mandy Wallace" userId="cc03f24d-b43b-4356-8e08-77297e722b4c" providerId="ADAL" clId="{802A2429-C045-479A-A95C-C302BAFFF8CB}" dt="2024-08-20T22:42:49.223" v="851" actId="478"/>
          <ac:picMkLst>
            <pc:docMk/>
            <pc:sldMk cId="3397319845" sldId="273"/>
            <ac:picMk id="5" creationId="{6D627DD2-45DC-192C-E0A2-A64D1D4AB444}"/>
          </ac:picMkLst>
        </pc:picChg>
        <pc:picChg chg="add del mod">
          <ac:chgData name="Mandy Wallace" userId="cc03f24d-b43b-4356-8e08-77297e722b4c" providerId="ADAL" clId="{802A2429-C045-479A-A95C-C302BAFFF8CB}" dt="2024-08-20T22:49:26.716" v="898" actId="478"/>
          <ac:picMkLst>
            <pc:docMk/>
            <pc:sldMk cId="3397319845" sldId="273"/>
            <ac:picMk id="6" creationId="{D2F10094-BA21-0500-1C12-968DD897F0B3}"/>
          </ac:picMkLst>
        </pc:picChg>
        <pc:picChg chg="del">
          <ac:chgData name="Mandy Wallace" userId="cc03f24d-b43b-4356-8e08-77297e722b4c" providerId="ADAL" clId="{802A2429-C045-479A-A95C-C302BAFFF8CB}" dt="2024-08-20T22:42:57.423" v="856" actId="478"/>
          <ac:picMkLst>
            <pc:docMk/>
            <pc:sldMk cId="3397319845" sldId="273"/>
            <ac:picMk id="8" creationId="{F4C66B5D-DEB2-1751-A07A-802D8EFD89AC}"/>
          </ac:picMkLst>
        </pc:picChg>
        <pc:picChg chg="add mod">
          <ac:chgData name="Mandy Wallace" userId="cc03f24d-b43b-4356-8e08-77297e722b4c" providerId="ADAL" clId="{802A2429-C045-479A-A95C-C302BAFFF8CB}" dt="2024-08-20T22:53:38.497" v="929" actId="1076"/>
          <ac:picMkLst>
            <pc:docMk/>
            <pc:sldMk cId="3397319845" sldId="273"/>
            <ac:picMk id="1026" creationId="{3280F61D-BB67-79EB-6EB7-74CBBBE2F591}"/>
          </ac:picMkLst>
        </pc:picChg>
      </pc:sldChg>
      <pc:sldChg chg="addSp delSp modSp del mod">
        <pc:chgData name="Mandy Wallace" userId="cc03f24d-b43b-4356-8e08-77297e722b4c" providerId="ADAL" clId="{802A2429-C045-479A-A95C-C302BAFFF8CB}" dt="2024-08-21T20:20:28.084" v="1944" actId="47"/>
        <pc:sldMkLst>
          <pc:docMk/>
          <pc:sldMk cId="3683730209" sldId="274"/>
        </pc:sldMkLst>
        <pc:graphicFrameChg chg="add del">
          <ac:chgData name="Mandy Wallace" userId="cc03f24d-b43b-4356-8e08-77297e722b4c" providerId="ADAL" clId="{802A2429-C045-479A-A95C-C302BAFFF8CB}" dt="2024-08-19T22:35:00.169" v="2"/>
          <ac:graphicFrameMkLst>
            <pc:docMk/>
            <pc:sldMk cId="3683730209" sldId="274"/>
            <ac:graphicFrameMk id="2" creationId="{53D188D0-33D1-29F3-8879-BA2B72EFE48F}"/>
          </ac:graphicFrameMkLst>
        </pc:graphicFrameChg>
        <pc:graphicFrameChg chg="add del mod topLvl modGraphic">
          <ac:chgData name="Mandy Wallace" userId="cc03f24d-b43b-4356-8e08-77297e722b4c" providerId="ADAL" clId="{802A2429-C045-479A-A95C-C302BAFFF8CB}" dt="2024-08-20T19:04:48.408" v="67" actId="478"/>
          <ac:graphicFrameMkLst>
            <pc:docMk/>
            <pc:sldMk cId="3683730209" sldId="274"/>
            <ac:graphicFrameMk id="5" creationId="{37AC1B05-A367-059D-3B84-B621CBEE2E16}"/>
          </ac:graphicFrameMkLst>
        </pc:graphicFrameChg>
        <pc:picChg chg="del">
          <ac:chgData name="Mandy Wallace" userId="cc03f24d-b43b-4356-8e08-77297e722b4c" providerId="ADAL" clId="{802A2429-C045-479A-A95C-C302BAFFF8CB}" dt="2024-08-19T22:34:01.378" v="0" actId="478"/>
          <ac:picMkLst>
            <pc:docMk/>
            <pc:sldMk cId="3683730209" sldId="274"/>
            <ac:picMk id="6" creationId="{AA1D4F77-A580-00E1-6DAA-738905AF2649}"/>
          </ac:picMkLst>
        </pc:picChg>
        <pc:picChg chg="del">
          <ac:chgData name="Mandy Wallace" userId="cc03f24d-b43b-4356-8e08-77297e722b4c" providerId="ADAL" clId="{802A2429-C045-479A-A95C-C302BAFFF8CB}" dt="2024-08-19T22:41:58.675" v="53" actId="478"/>
          <ac:picMkLst>
            <pc:docMk/>
            <pc:sldMk cId="3683730209" sldId="274"/>
            <ac:picMk id="15" creationId="{488CCB40-2B00-023E-CAE9-741C4B7FE23B}"/>
          </ac:picMkLst>
        </pc:picChg>
      </pc:sldChg>
      <pc:sldChg chg="del">
        <pc:chgData name="Mandy Wallace" userId="cc03f24d-b43b-4356-8e08-77297e722b4c" providerId="ADAL" clId="{802A2429-C045-479A-A95C-C302BAFFF8CB}" dt="2024-08-21T20:20:29.043" v="1945" actId="47"/>
        <pc:sldMkLst>
          <pc:docMk/>
          <pc:sldMk cId="597797721" sldId="275"/>
        </pc:sldMkLst>
      </pc:sldChg>
      <pc:sldChg chg="addSp delSp modSp mod">
        <pc:chgData name="Mandy Wallace" userId="cc03f24d-b43b-4356-8e08-77297e722b4c" providerId="ADAL" clId="{802A2429-C045-479A-A95C-C302BAFFF8CB}" dt="2024-08-20T22:24:26.202" v="380" actId="1076"/>
        <pc:sldMkLst>
          <pc:docMk/>
          <pc:sldMk cId="955642068" sldId="277"/>
        </pc:sldMkLst>
        <pc:spChg chg="add del mod">
          <ac:chgData name="Mandy Wallace" userId="cc03f24d-b43b-4356-8e08-77297e722b4c" providerId="ADAL" clId="{802A2429-C045-479A-A95C-C302BAFFF8CB}" dt="2024-08-20T20:48:29.536" v="119" actId="478"/>
          <ac:spMkLst>
            <pc:docMk/>
            <pc:sldMk cId="955642068" sldId="277"/>
            <ac:spMk id="3" creationId="{3282F668-4F03-1E16-FEF3-4FDAE850BA90}"/>
          </ac:spMkLst>
        </pc:spChg>
        <pc:spChg chg="add del mod">
          <ac:chgData name="Mandy Wallace" userId="cc03f24d-b43b-4356-8e08-77297e722b4c" providerId="ADAL" clId="{802A2429-C045-479A-A95C-C302BAFFF8CB}" dt="2024-08-20T20:48:31.638" v="120" actId="478"/>
          <ac:spMkLst>
            <pc:docMk/>
            <pc:sldMk cId="955642068" sldId="277"/>
            <ac:spMk id="5" creationId="{43D8E0B1-262D-3C09-11C7-7E043A06E6E6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6" creationId="{FDCF3B7F-3F23-26EF-F6AE-65FCFB50A200}"/>
          </ac:spMkLst>
        </pc:spChg>
        <pc:spChg chg="mod">
          <ac:chgData name="Mandy Wallace" userId="cc03f24d-b43b-4356-8e08-77297e722b4c" providerId="ADAL" clId="{802A2429-C045-479A-A95C-C302BAFFF8CB}" dt="2024-08-20T22:12:25.702" v="319" actId="14100"/>
          <ac:spMkLst>
            <pc:docMk/>
            <pc:sldMk cId="955642068" sldId="277"/>
            <ac:spMk id="7" creationId="{00000000-0000-0000-0000-000000000000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8" creationId="{00000000-0000-0000-0000-000000000000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0" creationId="{00000000-0000-0000-0000-000000000000}"/>
          </ac:spMkLst>
        </pc:spChg>
        <pc:spChg chg="add del mod">
          <ac:chgData name="Mandy Wallace" userId="cc03f24d-b43b-4356-8e08-77297e722b4c" providerId="ADAL" clId="{802A2429-C045-479A-A95C-C302BAFFF8CB}" dt="2024-08-20T20:48:45.293" v="124" actId="22"/>
          <ac:spMkLst>
            <pc:docMk/>
            <pc:sldMk cId="955642068" sldId="277"/>
            <ac:spMk id="11" creationId="{984C980D-61F0-3A8F-1197-1D70C6467330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2" creationId="{4FF9F0B5-B57F-9F67-4DF3-01D70153199D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3" creationId="{1A9BCD5C-CBD9-94D8-A89A-D2839A2545AB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4" creationId="{215D15DD-70DB-F1E6-7EF0-34A2F7B7CD5F}"/>
          </ac:spMkLst>
        </pc:spChg>
        <pc:spChg chg="del mod">
          <ac:chgData name="Mandy Wallace" userId="cc03f24d-b43b-4356-8e08-77297e722b4c" providerId="ADAL" clId="{802A2429-C045-479A-A95C-C302BAFFF8CB}" dt="2024-08-20T20:48:20.945" v="115" actId="478"/>
          <ac:spMkLst>
            <pc:docMk/>
            <pc:sldMk cId="955642068" sldId="277"/>
            <ac:spMk id="15" creationId="{E409EA73-5495-D6E3-AA74-2E3915ACF849}"/>
          </ac:spMkLst>
        </pc:spChg>
        <pc:spChg chg="del">
          <ac:chgData name="Mandy Wallace" userId="cc03f24d-b43b-4356-8e08-77297e722b4c" providerId="ADAL" clId="{802A2429-C045-479A-A95C-C302BAFFF8CB}" dt="2024-08-20T20:48:22.681" v="116" actId="478"/>
          <ac:spMkLst>
            <pc:docMk/>
            <pc:sldMk cId="955642068" sldId="277"/>
            <ac:spMk id="16" creationId="{338C25A9-3F9D-7C8A-A3F4-EE7E9C7E8DC7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7" creationId="{D8ABFBDC-40F7-DAE5-7D19-10C8AD66FAFD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8" creationId="{133DABE9-5F55-F785-84A3-B6153F16205C}"/>
          </ac:spMkLst>
        </pc:spChg>
        <pc:spChg chg="del">
          <ac:chgData name="Mandy Wallace" userId="cc03f24d-b43b-4356-8e08-77297e722b4c" providerId="ADAL" clId="{802A2429-C045-479A-A95C-C302BAFFF8CB}" dt="2024-08-20T20:48:24.870" v="117" actId="478"/>
          <ac:spMkLst>
            <pc:docMk/>
            <pc:sldMk cId="955642068" sldId="277"/>
            <ac:spMk id="19" creationId="{16A0BCF1-AE1E-C3FD-9516-825E85B6702E}"/>
          </ac:spMkLst>
        </pc:spChg>
        <pc:spChg chg="del">
          <ac:chgData name="Mandy Wallace" userId="cc03f24d-b43b-4356-8e08-77297e722b4c" providerId="ADAL" clId="{802A2429-C045-479A-A95C-C302BAFFF8CB}" dt="2024-08-20T20:48:26.771" v="118" actId="478"/>
          <ac:spMkLst>
            <pc:docMk/>
            <pc:sldMk cId="955642068" sldId="277"/>
            <ac:spMk id="20" creationId="{387D9A75-5DED-ADED-1EB7-4250F5269CEE}"/>
          </ac:spMkLst>
        </pc:spChg>
        <pc:picChg chg="add del mod">
          <ac:chgData name="Mandy Wallace" userId="cc03f24d-b43b-4356-8e08-77297e722b4c" providerId="ADAL" clId="{802A2429-C045-479A-A95C-C302BAFFF8CB}" dt="2024-08-20T21:31:21.346" v="183" actId="478"/>
          <ac:picMkLst>
            <pc:docMk/>
            <pc:sldMk cId="955642068" sldId="277"/>
            <ac:picMk id="22" creationId="{8286D83F-C8C1-A07E-B59B-F9B8407CE8BC}"/>
          </ac:picMkLst>
        </pc:picChg>
        <pc:picChg chg="add del mod">
          <ac:chgData name="Mandy Wallace" userId="cc03f24d-b43b-4356-8e08-77297e722b4c" providerId="ADAL" clId="{802A2429-C045-479A-A95C-C302BAFFF8CB}" dt="2024-08-20T20:58:21.392" v="149" actId="478"/>
          <ac:picMkLst>
            <pc:docMk/>
            <pc:sldMk cId="955642068" sldId="277"/>
            <ac:picMk id="24" creationId="{F4173121-15F0-54DD-3A82-E3C227902360}"/>
          </ac:picMkLst>
        </pc:picChg>
        <pc:picChg chg="add del mod">
          <ac:chgData name="Mandy Wallace" userId="cc03f24d-b43b-4356-8e08-77297e722b4c" providerId="ADAL" clId="{802A2429-C045-479A-A95C-C302BAFFF8CB}" dt="2024-08-20T21:31:22.008" v="184" actId="478"/>
          <ac:picMkLst>
            <pc:docMk/>
            <pc:sldMk cId="955642068" sldId="277"/>
            <ac:picMk id="26" creationId="{EEB9E44D-BD92-256D-E4D6-A650527B4B17}"/>
          </ac:picMkLst>
        </pc:picChg>
        <pc:picChg chg="add del mod">
          <ac:chgData name="Mandy Wallace" userId="cc03f24d-b43b-4356-8e08-77297e722b4c" providerId="ADAL" clId="{802A2429-C045-479A-A95C-C302BAFFF8CB}" dt="2024-08-20T21:01:44.770" v="155" actId="478"/>
          <ac:picMkLst>
            <pc:docMk/>
            <pc:sldMk cId="955642068" sldId="277"/>
            <ac:picMk id="28" creationId="{B34483F6-9C02-B9EE-F030-6AE13B5650D5}"/>
          </ac:picMkLst>
        </pc:picChg>
        <pc:picChg chg="add del mod">
          <ac:chgData name="Mandy Wallace" userId="cc03f24d-b43b-4356-8e08-77297e722b4c" providerId="ADAL" clId="{802A2429-C045-479A-A95C-C302BAFFF8CB}" dt="2024-08-20T21:59:31.672" v="190" actId="478"/>
          <ac:picMkLst>
            <pc:docMk/>
            <pc:sldMk cId="955642068" sldId="277"/>
            <ac:picMk id="30" creationId="{E13C468A-0DDA-610A-145D-D67561E444D8}"/>
          </ac:picMkLst>
        </pc:picChg>
        <pc:picChg chg="add mod">
          <ac:chgData name="Mandy Wallace" userId="cc03f24d-b43b-4356-8e08-77297e722b4c" providerId="ADAL" clId="{802A2429-C045-479A-A95C-C302BAFFF8CB}" dt="2024-08-20T22:24:26.202" v="380" actId="1076"/>
          <ac:picMkLst>
            <pc:docMk/>
            <pc:sldMk cId="955642068" sldId="277"/>
            <ac:picMk id="32" creationId="{B7471492-6E3B-3B3C-83DD-4FAAB19BA223}"/>
          </ac:picMkLst>
        </pc:picChg>
      </pc:sldChg>
      <pc:sldChg chg="del">
        <pc:chgData name="Mandy Wallace" userId="cc03f24d-b43b-4356-8e08-77297e722b4c" providerId="ADAL" clId="{802A2429-C045-479A-A95C-C302BAFFF8CB}" dt="2024-08-21T20:20:33.183" v="1948" actId="47"/>
        <pc:sldMkLst>
          <pc:docMk/>
          <pc:sldMk cId="2135812282" sldId="278"/>
        </pc:sldMkLst>
      </pc:sldChg>
      <pc:sldChg chg="del">
        <pc:chgData name="Mandy Wallace" userId="cc03f24d-b43b-4356-8e08-77297e722b4c" providerId="ADAL" clId="{802A2429-C045-479A-A95C-C302BAFFF8CB}" dt="2024-08-21T20:20:32.314" v="1947" actId="47"/>
        <pc:sldMkLst>
          <pc:docMk/>
          <pc:sldMk cId="3005448340" sldId="279"/>
        </pc:sldMkLst>
      </pc:sldChg>
      <pc:sldChg chg="del">
        <pc:chgData name="Mandy Wallace" userId="cc03f24d-b43b-4356-8e08-77297e722b4c" providerId="ADAL" clId="{802A2429-C045-479A-A95C-C302BAFFF8CB}" dt="2024-08-21T20:20:33.972" v="1949" actId="47"/>
        <pc:sldMkLst>
          <pc:docMk/>
          <pc:sldMk cId="738357484" sldId="280"/>
        </pc:sldMkLst>
      </pc:sldChg>
      <pc:sldChg chg="addSp delSp modSp add mod">
        <pc:chgData name="Mandy Wallace" userId="cc03f24d-b43b-4356-8e08-77297e722b4c" providerId="ADAL" clId="{802A2429-C045-479A-A95C-C302BAFFF8CB}" dt="2024-08-21T20:12:25.544" v="1650" actId="255"/>
        <pc:sldMkLst>
          <pc:docMk/>
          <pc:sldMk cId="2769683903" sldId="281"/>
        </pc:sldMkLst>
        <pc:spChg chg="add mod">
          <ac:chgData name="Mandy Wallace" userId="cc03f24d-b43b-4356-8e08-77297e722b4c" providerId="ADAL" clId="{802A2429-C045-479A-A95C-C302BAFFF8CB}" dt="2024-08-21T20:12:25.544" v="1650" actId="255"/>
          <ac:spMkLst>
            <pc:docMk/>
            <pc:sldMk cId="2769683903" sldId="281"/>
            <ac:spMk id="4" creationId="{FB469C20-5CAB-9EC0-6A72-703A3227DC60}"/>
          </ac:spMkLst>
        </pc:spChg>
        <pc:spChg chg="mod">
          <ac:chgData name="Mandy Wallace" userId="cc03f24d-b43b-4356-8e08-77297e722b4c" providerId="ADAL" clId="{802A2429-C045-479A-A95C-C302BAFFF8CB}" dt="2024-08-21T20:09:13.123" v="1474" actId="14100"/>
          <ac:spMkLst>
            <pc:docMk/>
            <pc:sldMk cId="2769683903" sldId="281"/>
            <ac:spMk id="7" creationId="{00000000-0000-0000-0000-000000000000}"/>
          </ac:spMkLst>
        </pc:spChg>
        <pc:spChg chg="del">
          <ac:chgData name="Mandy Wallace" userId="cc03f24d-b43b-4356-8e08-77297e722b4c" providerId="ADAL" clId="{802A2429-C045-479A-A95C-C302BAFFF8CB}" dt="2024-08-21T20:10:45.837" v="1604" actId="478"/>
          <ac:spMkLst>
            <pc:docMk/>
            <pc:sldMk cId="2769683903" sldId="281"/>
            <ac:spMk id="11" creationId="{0262B139-4942-D9ED-871C-E3457CBE1F79}"/>
          </ac:spMkLst>
        </pc:spChg>
        <pc:spChg chg="mod">
          <ac:chgData name="Mandy Wallace" userId="cc03f24d-b43b-4356-8e08-77297e722b4c" providerId="ADAL" clId="{802A2429-C045-479A-A95C-C302BAFFF8CB}" dt="2024-08-21T20:12:07.692" v="1648" actId="1076"/>
          <ac:spMkLst>
            <pc:docMk/>
            <pc:sldMk cId="2769683903" sldId="281"/>
            <ac:spMk id="17" creationId="{5FFC941C-1B0D-3DAA-C480-6CE1ACB24D07}"/>
          </ac:spMkLst>
        </pc:spChg>
        <pc:picChg chg="add mod">
          <ac:chgData name="Mandy Wallace" userId="cc03f24d-b43b-4356-8e08-77297e722b4c" providerId="ADAL" clId="{802A2429-C045-479A-A95C-C302BAFFF8CB}" dt="2024-08-21T20:12:11.751" v="1649" actId="14100"/>
          <ac:picMkLst>
            <pc:docMk/>
            <pc:sldMk cId="2769683903" sldId="281"/>
            <ac:picMk id="3" creationId="{16BFC7B6-8375-C1AB-D28D-956A3C6B6105}"/>
          </ac:picMkLst>
        </pc:picChg>
        <pc:picChg chg="del">
          <ac:chgData name="Mandy Wallace" userId="cc03f24d-b43b-4356-8e08-77297e722b4c" providerId="ADAL" clId="{802A2429-C045-479A-A95C-C302BAFFF8CB}" dt="2024-08-21T20:08:08.457" v="1396" actId="478"/>
          <ac:picMkLst>
            <pc:docMk/>
            <pc:sldMk cId="2769683903" sldId="281"/>
            <ac:picMk id="10" creationId="{624D7DFB-BB28-E1AD-477F-A35D8203A3AD}"/>
          </ac:picMkLst>
        </pc:picChg>
      </pc:sldChg>
    </pc:docChg>
  </pc:docChgLst>
  <pc:docChgLst>
    <pc:chgData name="Mandy Wallace" userId="cc03f24d-b43b-4356-8e08-77297e722b4c" providerId="ADAL" clId="{F938972D-E649-42D5-8531-E57D539A36F0}"/>
    <pc:docChg chg="undo custSel modSld sldOrd">
      <pc:chgData name="Mandy Wallace" userId="cc03f24d-b43b-4356-8e08-77297e722b4c" providerId="ADAL" clId="{F938972D-E649-42D5-8531-E57D539A36F0}" dt="2024-08-08T19:40:01.145" v="503"/>
      <pc:docMkLst>
        <pc:docMk/>
      </pc:docMkLst>
      <pc:sldChg chg="modSp mod">
        <pc:chgData name="Mandy Wallace" userId="cc03f24d-b43b-4356-8e08-77297e722b4c" providerId="ADAL" clId="{F938972D-E649-42D5-8531-E57D539A36F0}" dt="2024-08-08T19:30:24.313" v="20" actId="20577"/>
        <pc:sldMkLst>
          <pc:docMk/>
          <pc:sldMk cId="1332291891" sldId="257"/>
        </pc:sldMkLst>
        <pc:spChg chg="mod">
          <ac:chgData name="Mandy Wallace" userId="cc03f24d-b43b-4356-8e08-77297e722b4c" providerId="ADAL" clId="{F938972D-E649-42D5-8531-E57D539A36F0}" dt="2024-08-08T19:29:52.989" v="2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Mandy Wallace" userId="cc03f24d-b43b-4356-8e08-77297e722b4c" providerId="ADAL" clId="{F938972D-E649-42D5-8531-E57D539A36F0}" dt="2024-08-08T19:30:24.313" v="20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2:04.109" v="157" actId="20577"/>
        <pc:sldMkLst>
          <pc:docMk/>
          <pc:sldMk cId="2672039197" sldId="261"/>
        </pc:sldMkLst>
        <pc:spChg chg="mod">
          <ac:chgData name="Mandy Wallace" userId="cc03f24d-b43b-4356-8e08-77297e722b4c" providerId="ADAL" clId="{F938972D-E649-42D5-8531-E57D539A36F0}" dt="2024-08-08T19:32:04.109" v="157" actId="20577"/>
          <ac:spMkLst>
            <pc:docMk/>
            <pc:sldMk cId="2672039197" sldId="261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1:33.721" v="107" actId="20577"/>
        <pc:sldMkLst>
          <pc:docMk/>
          <pc:sldMk cId="1484811712" sldId="267"/>
        </pc:sldMkLst>
        <pc:spChg chg="mod">
          <ac:chgData name="Mandy Wallace" userId="cc03f24d-b43b-4356-8e08-77297e722b4c" providerId="ADAL" clId="{F938972D-E649-42D5-8531-E57D539A36F0}" dt="2024-08-08T19:31:33.721" v="107" actId="20577"/>
          <ac:spMkLst>
            <pc:docMk/>
            <pc:sldMk cId="1484811712" sldId="267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6:40.712" v="275" actId="20577"/>
        <pc:sldMkLst>
          <pc:docMk/>
          <pc:sldMk cId="3529114326" sldId="268"/>
        </pc:sldMkLst>
        <pc:spChg chg="mod">
          <ac:chgData name="Mandy Wallace" userId="cc03f24d-b43b-4356-8e08-77297e722b4c" providerId="ADAL" clId="{F938972D-E649-42D5-8531-E57D539A36F0}" dt="2024-08-08T19:30:43.477" v="46" actId="20577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Mandy Wallace" userId="cc03f24d-b43b-4356-8e08-77297e722b4c" providerId="ADAL" clId="{F938972D-E649-42D5-8531-E57D539A36F0}" dt="2024-08-08T19:36:40.712" v="275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40:01.145" v="503"/>
        <pc:sldMkLst>
          <pc:docMk/>
          <pc:sldMk cId="2319046984" sldId="271"/>
        </pc:sldMkLst>
        <pc:spChg chg="mod">
          <ac:chgData name="Mandy Wallace" userId="cc03f24d-b43b-4356-8e08-77297e722b4c" providerId="ADAL" clId="{F938972D-E649-42D5-8531-E57D539A36F0}" dt="2024-08-08T19:38:47.806" v="464" actId="6549"/>
          <ac:spMkLst>
            <pc:docMk/>
            <pc:sldMk cId="2319046984" sldId="271"/>
            <ac:spMk id="7" creationId="{D835B3C7-8C0E-51E5-4616-946C395EF4C0}"/>
          </ac:spMkLst>
        </pc:spChg>
      </pc:sldChg>
      <pc:sldChg chg="modSp mod">
        <pc:chgData name="Mandy Wallace" userId="cc03f24d-b43b-4356-8e08-77297e722b4c" providerId="ADAL" clId="{F938972D-E649-42D5-8531-E57D539A36F0}" dt="2024-08-08T19:31:54.247" v="148" actId="20577"/>
        <pc:sldMkLst>
          <pc:docMk/>
          <pc:sldMk cId="2143967133" sldId="272"/>
        </pc:sldMkLst>
        <pc:spChg chg="mod">
          <ac:chgData name="Mandy Wallace" userId="cc03f24d-b43b-4356-8e08-77297e722b4c" providerId="ADAL" clId="{F938972D-E649-42D5-8531-E57D539A36F0}" dt="2024-08-08T19:31:54.247" v="148" actId="20577"/>
          <ac:spMkLst>
            <pc:docMk/>
            <pc:sldMk cId="2143967133" sldId="272"/>
            <ac:spMk id="7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37:25.110" v="379" actId="20577"/>
        <pc:sldMkLst>
          <pc:docMk/>
          <pc:sldMk cId="3397319845" sldId="273"/>
        </pc:sldMkLst>
        <pc:spChg chg="mod">
          <ac:chgData name="Mandy Wallace" userId="cc03f24d-b43b-4356-8e08-77297e722b4c" providerId="ADAL" clId="{F938972D-E649-42D5-8531-E57D539A36F0}" dt="2024-08-08T19:37:25.110" v="379" actId="20577"/>
          <ac:spMkLst>
            <pc:docMk/>
            <pc:sldMk cId="3397319845" sldId="273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8:00.125" v="409" actId="20577"/>
        <pc:sldMkLst>
          <pc:docMk/>
          <pc:sldMk cId="3683730209" sldId="274"/>
        </pc:sldMkLst>
        <pc:spChg chg="mod">
          <ac:chgData name="Mandy Wallace" userId="cc03f24d-b43b-4356-8e08-77297e722b4c" providerId="ADAL" clId="{F938972D-E649-42D5-8531-E57D539A36F0}" dt="2024-08-08T19:38:00.125" v="409" actId="20577"/>
          <ac:spMkLst>
            <pc:docMk/>
            <pc:sldMk cId="3683730209" sldId="274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8:33.623" v="461" actId="20577"/>
        <pc:sldMkLst>
          <pc:docMk/>
          <pc:sldMk cId="597797721" sldId="275"/>
        </pc:sldMkLst>
        <pc:spChg chg="mod">
          <ac:chgData name="Mandy Wallace" userId="cc03f24d-b43b-4356-8e08-77297e722b4c" providerId="ADAL" clId="{F938972D-E649-42D5-8531-E57D539A36F0}" dt="2024-08-08T19:38:33.623" v="461" actId="20577"/>
          <ac:spMkLst>
            <pc:docMk/>
            <pc:sldMk cId="597797721" sldId="275"/>
            <ac:spMk id="7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39:41.741" v="501" actId="20577"/>
        <pc:sldMkLst>
          <pc:docMk/>
          <pc:sldMk cId="955642068" sldId="277"/>
        </pc:sldMkLst>
        <pc:spChg chg="mod">
          <ac:chgData name="Mandy Wallace" userId="cc03f24d-b43b-4356-8e08-77297e722b4c" providerId="ADAL" clId="{F938972D-E649-42D5-8531-E57D539A36F0}" dt="2024-08-08T19:39:41.741" v="501" actId="20577"/>
          <ac:spMkLst>
            <pc:docMk/>
            <pc:sldMk cId="955642068" sldId="277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Trends and Potential in Higher Education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look at the current uses and </a:t>
            </a:r>
            <a:r>
              <a:rPr lang="en-US"/>
              <a:t>future potential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C917F-1E18-BFBF-72EC-05F9C6B4DCCF}"/>
              </a:ext>
            </a:extLst>
          </p:cNvPr>
          <p:cNvSpPr txBox="1"/>
          <p:nvPr/>
        </p:nvSpPr>
        <p:spPr>
          <a:xfrm>
            <a:off x="1653405" y="5105400"/>
            <a:ext cx="286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 Mandy Wallace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D48FF5-CB25-A4C6-01F1-00700EDCC866}"/>
              </a:ext>
            </a:extLst>
          </p:cNvPr>
          <p:cNvSpPr/>
          <p:nvPr/>
        </p:nvSpPr>
        <p:spPr>
          <a:xfrm>
            <a:off x="1408112" y="1828800"/>
            <a:ext cx="9372600" cy="39020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at UNBC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EA67917-2E24-661D-AD3B-1CF7E227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44" y="1994273"/>
            <a:ext cx="6290535" cy="1387214"/>
          </a:xfrm>
          <a:prstGeom prst="rect">
            <a:avLst/>
          </a:prstGeom>
        </p:spPr>
      </p:pic>
      <p:pic>
        <p:nvPicPr>
          <p:cNvPr id="6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A8D589F0-7425-5B59-77DF-43F5BCE2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0" y="4804261"/>
            <a:ext cx="3098104" cy="566205"/>
          </a:xfrm>
          <a:prstGeom prst="rect">
            <a:avLst/>
          </a:prstGeom>
          <a:solidFill>
            <a:srgbClr val="48A35D"/>
          </a:solidFill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7217E2CA-41FB-DB60-46C5-4A59EDD56131}"/>
              </a:ext>
            </a:extLst>
          </p:cNvPr>
          <p:cNvSpPr/>
          <p:nvPr/>
        </p:nvSpPr>
        <p:spPr>
          <a:xfrm>
            <a:off x="5370511" y="3381487"/>
            <a:ext cx="1447800" cy="1231392"/>
          </a:xfrm>
          <a:prstGeom prst="mathPlus">
            <a:avLst/>
          </a:prstGeom>
          <a:solidFill>
            <a:srgbClr val="185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86360"/>
            <a:ext cx="10360501" cy="9042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Machine Learning?</a:t>
            </a:r>
          </a:p>
        </p:txBody>
      </p:sp>
      <p:pic>
        <p:nvPicPr>
          <p:cNvPr id="32" name="Picture 31" descr="A computer and a diagram&#10;&#10;Description automatically generated with medium confidence">
            <a:extLst>
              <a:ext uri="{FF2B5EF4-FFF2-40B4-BE49-F238E27FC236}">
                <a16:creationId xmlns:a16="http://schemas.microsoft.com/office/drawing/2014/main" id="{B7471492-6E3B-3B3C-83DD-4FAAB19B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295400"/>
            <a:ext cx="9704071" cy="50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304801"/>
            <a:ext cx="10360501" cy="99470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In Canada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265-6A10-4985-B07B-C5B33F13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837" y="3048000"/>
            <a:ext cx="4120344" cy="2912724"/>
          </a:xfrm>
        </p:spPr>
        <p:txBody>
          <a:bodyPr/>
          <a:lstStyle/>
          <a:p>
            <a:r>
              <a:rPr lang="en-US" dirty="0" err="1"/>
              <a:t>Attabotics</a:t>
            </a:r>
            <a:endParaRPr lang="en-US" dirty="0"/>
          </a:p>
          <a:p>
            <a:pPr lvl="1"/>
            <a:r>
              <a:rPr lang="en-US" dirty="0"/>
              <a:t>Teaching robotics for storage solutions</a:t>
            </a:r>
          </a:p>
          <a:p>
            <a:pPr lvl="1"/>
            <a:r>
              <a:rPr lang="en-US" dirty="0"/>
              <a:t>Maximizing space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1598612" y="1498600"/>
            <a:ext cx="3733800" cy="99470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C000"/>
                </a:solidFill>
              </a:rPr>
              <a:t>Green Initiatives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130E7B-826E-CDD6-7FC3-46CD44A5E637}"/>
              </a:ext>
            </a:extLst>
          </p:cNvPr>
          <p:cNvSpPr txBox="1">
            <a:spLocks/>
          </p:cNvSpPr>
          <p:nvPr/>
        </p:nvSpPr>
        <p:spPr>
          <a:xfrm>
            <a:off x="6932612" y="3048000"/>
            <a:ext cx="4876800" cy="32814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Canada and throughout the world</a:t>
            </a:r>
          </a:p>
          <a:p>
            <a:r>
              <a:rPr lang="en-US" dirty="0"/>
              <a:t>Cancer - Early detection</a:t>
            </a:r>
          </a:p>
          <a:p>
            <a:r>
              <a:rPr lang="en-US" dirty="0"/>
              <a:t>Fast processing times</a:t>
            </a:r>
          </a:p>
          <a:p>
            <a:r>
              <a:rPr lang="en-US" dirty="0"/>
              <a:t>False positives better than false negatives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89F8318-3256-C748-290F-078CC32A0D48}"/>
              </a:ext>
            </a:extLst>
          </p:cNvPr>
          <p:cNvSpPr txBox="1">
            <a:spLocks/>
          </p:cNvSpPr>
          <p:nvPr/>
        </p:nvSpPr>
        <p:spPr>
          <a:xfrm>
            <a:off x="7313612" y="1498600"/>
            <a:ext cx="3733800" cy="99470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C000"/>
                </a:solidFill>
              </a:rPr>
              <a:t>Health Industry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20D8E-F535-586F-8B8B-B8553565003B}"/>
              </a:ext>
            </a:extLst>
          </p:cNvPr>
          <p:cNvCxnSpPr/>
          <p:nvPr/>
        </p:nvCxnSpPr>
        <p:spPr>
          <a:xfrm flipH="1">
            <a:off x="6360397" y="1833652"/>
            <a:ext cx="77471" cy="449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in the Sciences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C941C-1B0D-3DAA-C480-6CE1ACB24D07}"/>
              </a:ext>
            </a:extLst>
          </p:cNvPr>
          <p:cNvSpPr txBox="1"/>
          <p:nvPr/>
        </p:nvSpPr>
        <p:spPr>
          <a:xfrm>
            <a:off x="1065212" y="5629256"/>
            <a:ext cx="10285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Image: 50,000x magnification of a section of Cyanobacteria cell type (Blue Green Algae)</a:t>
            </a:r>
          </a:p>
        </p:txBody>
      </p:sp>
      <p:pic>
        <p:nvPicPr>
          <p:cNvPr id="10" name="Picture 9" descr="A close-up of a map&#10;&#10;Description automatically generated">
            <a:extLst>
              <a:ext uri="{FF2B5EF4-FFF2-40B4-BE49-F238E27FC236}">
                <a16:creationId xmlns:a16="http://schemas.microsoft.com/office/drawing/2014/main" id="{624D7DFB-BB28-E1AD-477F-A35D8203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16" y="1219200"/>
            <a:ext cx="7501761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2B139-4942-D9ED-871C-E3457CBE1F79}"/>
              </a:ext>
            </a:extLst>
          </p:cNvPr>
          <p:cNvSpPr txBox="1"/>
          <p:nvPr/>
        </p:nvSpPr>
        <p:spPr>
          <a:xfrm>
            <a:off x="8532812" y="1438256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Cyan – Thylakoid membrane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Scaffolding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Yellow – </a:t>
            </a:r>
            <a:r>
              <a:rPr lang="en-US" sz="2000" dirty="0" err="1">
                <a:solidFill>
                  <a:srgbClr val="FFFF00"/>
                </a:solidFill>
              </a:rPr>
              <a:t>Phycobilisome</a:t>
            </a:r>
            <a:endParaRPr lang="en-US" sz="2000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Light harvesting pigments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Green – Ribosomes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Red – Mystery at this time</a:t>
            </a:r>
          </a:p>
        </p:txBody>
      </p:sp>
    </p:spTree>
    <p:extLst>
      <p:ext uri="{BB962C8B-B14F-4D97-AF65-F5344CB8AC3E}">
        <p14:creationId xmlns:p14="http://schemas.microsoft.com/office/powerpoint/2010/main" val="21439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152401"/>
            <a:ext cx="10360501" cy="914399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in the Sciences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C941C-1B0D-3DAA-C480-6CE1ACB24D07}"/>
              </a:ext>
            </a:extLst>
          </p:cNvPr>
          <p:cNvSpPr txBox="1"/>
          <p:nvPr/>
        </p:nvSpPr>
        <p:spPr>
          <a:xfrm>
            <a:off x="1197417" y="5898693"/>
            <a:ext cx="1028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Image after de-noising and machine learning (through deep learning)</a:t>
            </a:r>
          </a:p>
        </p:txBody>
      </p:sp>
      <p:pic>
        <p:nvPicPr>
          <p:cNvPr id="3" name="Picture 2" descr="A colorfully colored image of a plant&#10;&#10;Description automatically generated with medium confidence">
            <a:extLst>
              <a:ext uri="{FF2B5EF4-FFF2-40B4-BE49-F238E27FC236}">
                <a16:creationId xmlns:a16="http://schemas.microsoft.com/office/drawing/2014/main" id="{16BFC7B6-8375-C1AB-D28D-956A3C6B6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066800"/>
            <a:ext cx="6553759" cy="4834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469C20-5CAB-9EC0-6A72-703A3227DC60}"/>
              </a:ext>
            </a:extLst>
          </p:cNvPr>
          <p:cNvSpPr txBox="1"/>
          <p:nvPr/>
        </p:nvSpPr>
        <p:spPr>
          <a:xfrm>
            <a:off x="7999971" y="1350486"/>
            <a:ext cx="3926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courtesy of: 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Matthew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Swulius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Assistant Professor of Biochemistry and Molecular Biology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Penn State College of Medicine</a:t>
            </a:r>
          </a:p>
        </p:txBody>
      </p:sp>
    </p:spTree>
    <p:extLst>
      <p:ext uri="{BB962C8B-B14F-4D97-AF65-F5344CB8AC3E}">
        <p14:creationId xmlns:p14="http://schemas.microsoft.com/office/powerpoint/2010/main" val="27696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7451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Enabling Accessibility in 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77807-9C54-316E-FBB8-B1C54D763706}"/>
              </a:ext>
            </a:extLst>
          </p:cNvPr>
          <p:cNvSpPr txBox="1"/>
          <p:nvPr/>
        </p:nvSpPr>
        <p:spPr>
          <a:xfrm>
            <a:off x="1293812" y="1607614"/>
            <a:ext cx="4061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Sign Language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13468-AD92-C7AD-8C00-87CF78C978E6}"/>
              </a:ext>
            </a:extLst>
          </p:cNvPr>
          <p:cNvSpPr txBox="1"/>
          <p:nvPr/>
        </p:nvSpPr>
        <p:spPr>
          <a:xfrm>
            <a:off x="1041531" y="5899321"/>
            <a:ext cx="459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</a:rPr>
              <a:t>Sign language interpreter at </a:t>
            </a:r>
            <a:r>
              <a:rPr lang="en-US" sz="1800" dirty="0" err="1">
                <a:solidFill>
                  <a:srgbClr val="FFC000"/>
                </a:solidFill>
              </a:rPr>
              <a:t>FridaysForFuture</a:t>
            </a:r>
            <a:r>
              <a:rPr lang="en-US" sz="1800" dirty="0">
                <a:solidFill>
                  <a:srgbClr val="FFC000"/>
                </a:solidFill>
              </a:rPr>
              <a:t> demonstration Berlin 2024-05-31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80F61D-BB67-79EB-6EB7-74CBBBE2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54" y="2362200"/>
            <a:ext cx="4595883" cy="306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718C26-BB9D-B228-EC6F-12C6F3F27A2D}"/>
              </a:ext>
            </a:extLst>
          </p:cNvPr>
          <p:cNvSpPr txBox="1"/>
          <p:nvPr/>
        </p:nvSpPr>
        <p:spPr>
          <a:xfrm>
            <a:off x="6323012" y="1607614"/>
            <a:ext cx="5802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Language Translation and Preservation</a:t>
            </a:r>
          </a:p>
        </p:txBody>
      </p:sp>
      <p:pic>
        <p:nvPicPr>
          <p:cNvPr id="3" name="Picture 2" descr="A close up of a number&#10;&#10;Description automatically generated">
            <a:extLst>
              <a:ext uri="{FF2B5EF4-FFF2-40B4-BE49-F238E27FC236}">
                <a16:creationId xmlns:a16="http://schemas.microsoft.com/office/drawing/2014/main" id="{DE2CB708-32E6-C74A-285D-ABA76C040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362200"/>
            <a:ext cx="4382059" cy="3156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4734C-B42F-5F6F-0EDF-9B35FDC158F5}"/>
              </a:ext>
            </a:extLst>
          </p:cNvPr>
          <p:cNvSpPr txBox="1"/>
          <p:nvPr/>
        </p:nvSpPr>
        <p:spPr>
          <a:xfrm>
            <a:off x="6399133" y="5864764"/>
            <a:ext cx="510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Cree Syllabic</a:t>
            </a:r>
          </a:p>
        </p:txBody>
      </p:sp>
    </p:spTree>
    <p:extLst>
      <p:ext uri="{BB962C8B-B14F-4D97-AF65-F5344CB8AC3E}">
        <p14:creationId xmlns:p14="http://schemas.microsoft.com/office/powerpoint/2010/main" val="33973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1600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Future of Machine Learning in Higher Education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905000"/>
            <a:ext cx="5082740" cy="762000"/>
          </a:xfrm>
        </p:spPr>
        <p:txBody>
          <a:bodyPr>
            <a:normAutofit/>
          </a:bodyPr>
          <a:lstStyle/>
          <a:p>
            <a:r>
              <a:rPr lang="en-US" sz="2400" dirty="0"/>
              <a:t>Incredible potential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3128963"/>
            <a:ext cx="5308705" cy="3454400"/>
          </a:xfrm>
        </p:spPr>
        <p:txBody>
          <a:bodyPr/>
          <a:lstStyle/>
          <a:p>
            <a:r>
              <a:rPr lang="en-US" dirty="0"/>
              <a:t>Connection</a:t>
            </a:r>
          </a:p>
          <a:p>
            <a:r>
              <a:rPr lang="en-US" dirty="0"/>
              <a:t>Breakthroughs</a:t>
            </a:r>
          </a:p>
          <a:p>
            <a:r>
              <a:rPr lang="en-US" dirty="0"/>
              <a:t>Prevention and Detection</a:t>
            </a:r>
          </a:p>
          <a:p>
            <a:r>
              <a:rPr lang="en-US" dirty="0"/>
              <a:t>Success through Learning Styles</a:t>
            </a:r>
          </a:p>
          <a:p>
            <a:r>
              <a:rPr lang="en-US" dirty="0"/>
              <a:t>Preserving our History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Young girl with space explorer aspirations">
            <a:extLst>
              <a:ext uri="{FF2B5EF4-FFF2-40B4-BE49-F238E27FC236}">
                <a16:creationId xmlns:a16="http://schemas.microsoft.com/office/drawing/2014/main" id="{6F882D5A-41B3-3B48-F849-59E1DED1A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1" y="2137547"/>
            <a:ext cx="4713922" cy="47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3039</TotalTime>
  <Words>182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Machine Learning Trends and Potential in Higher Education</vt:lpstr>
      <vt:lpstr>Machine Learning at UNBC</vt:lpstr>
      <vt:lpstr>What is Machine Learning?</vt:lpstr>
      <vt:lpstr>Machine Learning In Canada</vt:lpstr>
      <vt:lpstr>Machine Learning in the Sciences</vt:lpstr>
      <vt:lpstr>Machine Learning in the Sciences</vt:lpstr>
      <vt:lpstr>Enabling Accessibility in Education</vt:lpstr>
      <vt:lpstr>The Future of Machine Learning in Higher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Wallace</dc:creator>
  <cp:lastModifiedBy>Mandy Wallace</cp:lastModifiedBy>
  <cp:revision>6</cp:revision>
  <dcterms:created xsi:type="dcterms:W3CDTF">2024-07-03T19:43:59Z</dcterms:created>
  <dcterms:modified xsi:type="dcterms:W3CDTF">2024-08-21T20:20:35Z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