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7" r:id="rId7"/>
    <p:sldId id="267" r:id="rId8"/>
    <p:sldId id="273" r:id="rId9"/>
    <p:sldId id="272" r:id="rId10"/>
    <p:sldId id="261" r:id="rId11"/>
    <p:sldId id="274" r:id="rId12"/>
    <p:sldId id="275" r:id="rId13"/>
    <p:sldId id="271" r:id="rId14"/>
    <p:sldId id="279" r:id="rId15"/>
    <p:sldId id="278" r:id="rId16"/>
    <p:sldId id="280" r:id="rId17"/>
    <p:sldId id="27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A4C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A2429-C045-479A-A95C-C302BAFFF8CB}" v="35" dt="2024-08-20T22:55:36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75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Wallace" userId="cc03f24d-b43b-4356-8e08-77297e722b4c" providerId="ADAL" clId="{802A2429-C045-479A-A95C-C302BAFFF8CB}"/>
    <pc:docChg chg="undo redo custSel modSld">
      <pc:chgData name="Mandy Wallace" userId="cc03f24d-b43b-4356-8e08-77297e722b4c" providerId="ADAL" clId="{802A2429-C045-479A-A95C-C302BAFFF8CB}" dt="2024-08-20T22:56:01.831" v="993" actId="1076"/>
      <pc:docMkLst>
        <pc:docMk/>
      </pc:docMkLst>
      <pc:sldChg chg="modSp mod">
        <pc:chgData name="Mandy Wallace" userId="cc03f24d-b43b-4356-8e08-77297e722b4c" providerId="ADAL" clId="{802A2429-C045-479A-A95C-C302BAFFF8CB}" dt="2024-08-20T19:05:17.037" v="100" actId="20577"/>
        <pc:sldMkLst>
          <pc:docMk/>
          <pc:sldMk cId="1332291891" sldId="257"/>
        </pc:sldMkLst>
        <pc:spChg chg="mod">
          <ac:chgData name="Mandy Wallace" userId="cc03f24d-b43b-4356-8e08-77297e722b4c" providerId="ADAL" clId="{802A2429-C045-479A-A95C-C302BAFFF8CB}" dt="2024-08-20T19:05:17.037" v="100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addSp delSp modSp mod">
        <pc:chgData name="Mandy Wallace" userId="cc03f24d-b43b-4356-8e08-77297e722b4c" providerId="ADAL" clId="{802A2429-C045-479A-A95C-C302BAFFF8CB}" dt="2024-08-20T22:42:39.167" v="849" actId="1076"/>
        <pc:sldMkLst>
          <pc:docMk/>
          <pc:sldMk cId="1484811712" sldId="267"/>
        </pc:sldMkLst>
        <pc:spChg chg="mod">
          <ac:chgData name="Mandy Wallace" userId="cc03f24d-b43b-4356-8e08-77297e722b4c" providerId="ADAL" clId="{802A2429-C045-479A-A95C-C302BAFFF8CB}" dt="2024-08-20T22:42:39.167" v="849" actId="1076"/>
          <ac:spMkLst>
            <pc:docMk/>
            <pc:sldMk cId="1484811712" sldId="267"/>
            <ac:spMk id="3" creationId="{AC053265-6A10-4985-B07B-C5B33F13CC65}"/>
          </ac:spMkLst>
        </pc:spChg>
        <pc:spChg chg="add del mod">
          <ac:chgData name="Mandy Wallace" userId="cc03f24d-b43b-4356-8e08-77297e722b4c" providerId="ADAL" clId="{802A2429-C045-479A-A95C-C302BAFFF8CB}" dt="2024-08-20T22:22:25.136" v="341" actId="21"/>
          <ac:spMkLst>
            <pc:docMk/>
            <pc:sldMk cId="1484811712" sldId="267"/>
            <ac:spMk id="4" creationId="{C6B913A7-0844-A77B-8283-0F0E060A5EE0}"/>
          </ac:spMkLst>
        </pc:spChg>
        <pc:spChg chg="add mod">
          <ac:chgData name="Mandy Wallace" userId="cc03f24d-b43b-4356-8e08-77297e722b4c" providerId="ADAL" clId="{802A2429-C045-479A-A95C-C302BAFFF8CB}" dt="2024-08-20T22:39:47.746" v="832" actId="1076"/>
          <ac:spMkLst>
            <pc:docMk/>
            <pc:sldMk cId="1484811712" sldId="267"/>
            <ac:spMk id="6" creationId="{00000000-0000-0000-0000-000000000000}"/>
          </ac:spMkLst>
        </pc:spChg>
        <pc:spChg chg="add del mod">
          <ac:chgData name="Mandy Wallace" userId="cc03f24d-b43b-4356-8e08-77297e722b4c" providerId="ADAL" clId="{802A2429-C045-479A-A95C-C302BAFFF8CB}" dt="2024-08-20T22:37:16.161" v="822" actId="20577"/>
          <ac:spMkLst>
            <pc:docMk/>
            <pc:sldMk cId="1484811712" sldId="267"/>
            <ac:spMk id="7" creationId="{00000000-0000-0000-0000-000000000000}"/>
          </ac:spMkLst>
        </pc:spChg>
        <pc:spChg chg="add mod">
          <ac:chgData name="Mandy Wallace" userId="cc03f24d-b43b-4356-8e08-77297e722b4c" providerId="ADAL" clId="{802A2429-C045-479A-A95C-C302BAFFF8CB}" dt="2024-08-20T22:42:09.017" v="847" actId="20577"/>
          <ac:spMkLst>
            <pc:docMk/>
            <pc:sldMk cId="1484811712" sldId="267"/>
            <ac:spMk id="8" creationId="{2D130E7B-826E-CDD6-7FC3-46CD44A5E637}"/>
          </ac:spMkLst>
        </pc:spChg>
        <pc:spChg chg="add mod">
          <ac:chgData name="Mandy Wallace" userId="cc03f24d-b43b-4356-8e08-77297e722b4c" providerId="ADAL" clId="{802A2429-C045-479A-A95C-C302BAFFF8CB}" dt="2024-08-20T22:39:26.454" v="827" actId="1076"/>
          <ac:spMkLst>
            <pc:docMk/>
            <pc:sldMk cId="1484811712" sldId="267"/>
            <ac:spMk id="9" creationId="{289F8318-3256-C748-290F-078CC32A0D48}"/>
          </ac:spMkLst>
        </pc:spChg>
        <pc:spChg chg="add del mod">
          <ac:chgData name="Mandy Wallace" userId="cc03f24d-b43b-4356-8e08-77297e722b4c" providerId="ADAL" clId="{802A2429-C045-479A-A95C-C302BAFFF8CB}" dt="2024-08-20T22:39:12.891" v="825" actId="478"/>
          <ac:spMkLst>
            <pc:docMk/>
            <pc:sldMk cId="1484811712" sldId="267"/>
            <ac:spMk id="13" creationId="{C91BEEAE-FE2D-37D2-A646-D0C2BE48949C}"/>
          </ac:spMkLst>
        </pc:spChg>
        <pc:spChg chg="add del mod">
          <ac:chgData name="Mandy Wallace" userId="cc03f24d-b43b-4356-8e08-77297e722b4c" providerId="ADAL" clId="{802A2429-C045-479A-A95C-C302BAFFF8CB}" dt="2024-08-20T22:39:10.185" v="823" actId="478"/>
          <ac:spMkLst>
            <pc:docMk/>
            <pc:sldMk cId="1484811712" sldId="267"/>
            <ac:spMk id="14" creationId="{0F9ACBDB-39EB-38E0-5623-76368DEDC8E4}"/>
          </ac:spMkLst>
        </pc:spChg>
        <pc:picChg chg="del">
          <ac:chgData name="Mandy Wallace" userId="cc03f24d-b43b-4356-8e08-77297e722b4c" providerId="ADAL" clId="{802A2429-C045-479A-A95C-C302BAFFF8CB}" dt="2024-08-20T22:21:12.797" v="328" actId="478"/>
          <ac:picMkLst>
            <pc:docMk/>
            <pc:sldMk cId="1484811712" sldId="267"/>
            <ac:picMk id="5" creationId="{BC385270-78B2-5ADD-F0E8-3F73772E755D}"/>
          </ac:picMkLst>
        </pc:picChg>
        <pc:cxnChg chg="add mod">
          <ac:chgData name="Mandy Wallace" userId="cc03f24d-b43b-4356-8e08-77297e722b4c" providerId="ADAL" clId="{802A2429-C045-479A-A95C-C302BAFFF8CB}" dt="2024-08-20T22:39:32.369" v="828" actId="1076"/>
          <ac:cxnSpMkLst>
            <pc:docMk/>
            <pc:sldMk cId="1484811712" sldId="267"/>
            <ac:cxnSpMk id="11" creationId="{94520D8E-F535-586F-8B8B-B8553565003B}"/>
          </ac:cxnSpMkLst>
        </pc:cxnChg>
        <pc:cxnChg chg="add del mod">
          <ac:chgData name="Mandy Wallace" userId="cc03f24d-b43b-4356-8e08-77297e722b4c" providerId="ADAL" clId="{802A2429-C045-479A-A95C-C302BAFFF8CB}" dt="2024-08-20T22:39:14.541" v="826" actId="478"/>
          <ac:cxnSpMkLst>
            <pc:docMk/>
            <pc:sldMk cId="1484811712" sldId="267"/>
            <ac:cxnSpMk id="12" creationId="{C6D2FB78-17E2-F640-5AAC-5E71F91C8AF2}"/>
          </ac:cxnSpMkLst>
        </pc:cxnChg>
      </pc:sldChg>
      <pc:sldChg chg="addSp delSp modSp mod modClrScheme chgLayout">
        <pc:chgData name="Mandy Wallace" userId="cc03f24d-b43b-4356-8e08-77297e722b4c" providerId="ADAL" clId="{802A2429-C045-479A-A95C-C302BAFFF8CB}" dt="2024-08-20T22:24:14.064" v="378" actId="1076"/>
        <pc:sldMkLst>
          <pc:docMk/>
          <pc:sldMk cId="3529114326" sldId="268"/>
        </pc:sldMkLst>
        <pc:spChg chg="add mod ord">
          <ac:chgData name="Mandy Wallace" userId="cc03f24d-b43b-4356-8e08-77297e722b4c" providerId="ADAL" clId="{802A2429-C045-479A-A95C-C302BAFFF8CB}" dt="2024-08-20T22:24:14.064" v="378" actId="1076"/>
          <ac:spMkLst>
            <pc:docMk/>
            <pc:sldMk cId="3529114326" sldId="268"/>
            <ac:spMk id="7" creationId="{F4D48FF5-CB25-A4C6-01F1-00700EDCC866}"/>
          </ac:spMkLst>
        </pc:spChg>
        <pc:spChg chg="add del">
          <ac:chgData name="Mandy Wallace" userId="cc03f24d-b43b-4356-8e08-77297e722b4c" providerId="ADAL" clId="{802A2429-C045-479A-A95C-C302BAFFF8CB}" dt="2024-08-20T22:09:39.612" v="306" actId="478"/>
          <ac:spMkLst>
            <pc:docMk/>
            <pc:sldMk cId="3529114326" sldId="268"/>
            <ac:spMk id="8" creationId="{7B375C48-0C79-E51F-62E8-BABF7D382331}"/>
          </ac:spMkLst>
        </pc:spChg>
        <pc:spChg chg="add del">
          <ac:chgData name="Mandy Wallace" userId="cc03f24d-b43b-4356-8e08-77297e722b4c" providerId="ADAL" clId="{802A2429-C045-479A-A95C-C302BAFFF8CB}" dt="2024-08-20T22:09:59.197" v="308" actId="478"/>
          <ac:spMkLst>
            <pc:docMk/>
            <pc:sldMk cId="3529114326" sldId="268"/>
            <ac:spMk id="9" creationId="{CB21BCC7-3524-0416-1257-D19B094F2DD6}"/>
          </ac:spMkLst>
        </pc:spChg>
        <pc:spChg chg="add mod">
          <ac:chgData name="Mandy Wallace" userId="cc03f24d-b43b-4356-8e08-77297e722b4c" providerId="ADAL" clId="{802A2429-C045-479A-A95C-C302BAFFF8CB}" dt="2024-08-20T22:24:14.064" v="378" actId="1076"/>
          <ac:spMkLst>
            <pc:docMk/>
            <pc:sldMk cId="3529114326" sldId="268"/>
            <ac:spMk id="10" creationId="{7217E2CA-41FB-DB60-46C5-4A59EDD56131}"/>
          </ac:spMkLst>
        </pc:spChg>
        <pc:spChg chg="mod">
          <ac:chgData name="Mandy Wallace" userId="cc03f24d-b43b-4356-8e08-77297e722b4c" providerId="ADAL" clId="{802A2429-C045-479A-A95C-C302BAFFF8CB}" dt="2024-08-20T22:24:07.990" v="377" actId="14100"/>
          <ac:spMkLst>
            <pc:docMk/>
            <pc:sldMk cId="3529114326" sldId="268"/>
            <ac:spMk id="13" creationId="{00000000-0000-0000-0000-000000000000}"/>
          </ac:spMkLst>
        </pc:spChg>
        <pc:spChg chg="del mod">
          <ac:chgData name="Mandy Wallace" userId="cc03f24d-b43b-4356-8e08-77297e722b4c" providerId="ADAL" clId="{802A2429-C045-479A-A95C-C302BAFFF8CB}" dt="2024-08-20T22:03:28.338" v="203" actId="478"/>
          <ac:spMkLst>
            <pc:docMk/>
            <pc:sldMk cId="3529114326" sldId="268"/>
            <ac:spMk id="14" creationId="{00000000-0000-0000-0000-000000000000}"/>
          </ac:spMkLst>
        </pc:spChg>
        <pc:spChg chg="add del mod">
          <ac:chgData name="Mandy Wallace" userId="cc03f24d-b43b-4356-8e08-77297e722b4c" providerId="ADAL" clId="{802A2429-C045-479A-A95C-C302BAFFF8CB}" dt="2024-08-20T20:28:54.970" v="109" actId="26606"/>
          <ac:spMkLst>
            <pc:docMk/>
            <pc:sldMk cId="3529114326" sldId="268"/>
            <ac:spMk id="19" creationId="{AE551146-B594-A5E0-8742-355632823544}"/>
          </ac:spMkLst>
        </pc:spChg>
        <pc:picChg chg="add del mod">
          <ac:chgData name="Mandy Wallace" userId="cc03f24d-b43b-4356-8e08-77297e722b4c" providerId="ADAL" clId="{802A2429-C045-479A-A95C-C302BAFFF8CB}" dt="2024-08-20T20:28:19.076" v="107" actId="478"/>
          <ac:picMkLst>
            <pc:docMk/>
            <pc:sldMk cId="3529114326" sldId="268"/>
            <ac:picMk id="3" creationId="{56710BC2-93F9-B243-06F9-88B7F7B074BC}"/>
          </ac:picMkLst>
        </pc:picChg>
        <pc:picChg chg="add mod">
          <ac:chgData name="Mandy Wallace" userId="cc03f24d-b43b-4356-8e08-77297e722b4c" providerId="ADAL" clId="{802A2429-C045-479A-A95C-C302BAFFF8CB}" dt="2024-08-20T22:24:14.064" v="378" actId="1076"/>
          <ac:picMkLst>
            <pc:docMk/>
            <pc:sldMk cId="3529114326" sldId="268"/>
            <ac:picMk id="5" creationId="{BEA67917-2E24-661D-AD3B-1CF7E2273A3B}"/>
          </ac:picMkLst>
        </pc:picChg>
        <pc:picChg chg="add mod">
          <ac:chgData name="Mandy Wallace" userId="cc03f24d-b43b-4356-8e08-77297e722b4c" providerId="ADAL" clId="{802A2429-C045-479A-A95C-C302BAFFF8CB}" dt="2024-08-20T22:24:14.064" v="378" actId="1076"/>
          <ac:picMkLst>
            <pc:docMk/>
            <pc:sldMk cId="3529114326" sldId="268"/>
            <ac:picMk id="6" creationId="{A8D589F0-7425-5B59-77DF-43F5BCE24CB9}"/>
          </ac:picMkLst>
        </pc:picChg>
      </pc:sldChg>
      <pc:sldChg chg="addSp delSp modSp mod">
        <pc:chgData name="Mandy Wallace" userId="cc03f24d-b43b-4356-8e08-77297e722b4c" providerId="ADAL" clId="{802A2429-C045-479A-A95C-C302BAFFF8CB}" dt="2024-08-20T22:56:01.831" v="993" actId="1076"/>
        <pc:sldMkLst>
          <pc:docMk/>
          <pc:sldMk cId="3397319845" sldId="273"/>
        </pc:sldMkLst>
        <pc:spChg chg="add del mod">
          <ac:chgData name="Mandy Wallace" userId="cc03f24d-b43b-4356-8e08-77297e722b4c" providerId="ADAL" clId="{802A2429-C045-479A-A95C-C302BAFFF8CB}" dt="2024-08-20T22:42:54.186" v="853" actId="478"/>
          <ac:spMkLst>
            <pc:docMk/>
            <pc:sldMk cId="3397319845" sldId="273"/>
            <ac:spMk id="3" creationId="{409F58AE-9F7F-5D3F-7787-4D0BB5A56F8E}"/>
          </ac:spMkLst>
        </pc:spChg>
        <pc:spChg chg="mod">
          <ac:chgData name="Mandy Wallace" userId="cc03f24d-b43b-4356-8e08-77297e722b4c" providerId="ADAL" clId="{802A2429-C045-479A-A95C-C302BAFFF8CB}" dt="2024-08-20T22:43:15.924" v="867" actId="20577"/>
          <ac:spMkLst>
            <pc:docMk/>
            <pc:sldMk cId="3397319845" sldId="273"/>
            <ac:spMk id="7" creationId="{00000000-0000-0000-0000-000000000000}"/>
          </ac:spMkLst>
        </pc:spChg>
        <pc:spChg chg="mod">
          <ac:chgData name="Mandy Wallace" userId="cc03f24d-b43b-4356-8e08-77297e722b4c" providerId="ADAL" clId="{802A2429-C045-479A-A95C-C302BAFFF8CB}" dt="2024-08-20T22:53:32.031" v="928" actId="1076"/>
          <ac:spMkLst>
            <pc:docMk/>
            <pc:sldMk cId="3397319845" sldId="273"/>
            <ac:spMk id="9" creationId="{18D77807-9C54-316E-FBB8-B1C54D763706}"/>
          </ac:spMkLst>
        </pc:spChg>
        <pc:spChg chg="del">
          <ac:chgData name="Mandy Wallace" userId="cc03f24d-b43b-4356-8e08-77297e722b4c" providerId="ADAL" clId="{802A2429-C045-479A-A95C-C302BAFFF8CB}" dt="2024-08-20T22:42:51.629" v="852" actId="478"/>
          <ac:spMkLst>
            <pc:docMk/>
            <pc:sldMk cId="3397319845" sldId="273"/>
            <ac:spMk id="10" creationId="{00000000-0000-0000-0000-000000000000}"/>
          </ac:spMkLst>
        </pc:spChg>
        <pc:spChg chg="add mod">
          <ac:chgData name="Mandy Wallace" userId="cc03f24d-b43b-4356-8e08-77297e722b4c" providerId="ADAL" clId="{802A2429-C045-479A-A95C-C302BAFFF8CB}" dt="2024-08-20T22:54:26.317" v="939" actId="255"/>
          <ac:spMkLst>
            <pc:docMk/>
            <pc:sldMk cId="3397319845" sldId="273"/>
            <ac:spMk id="11" creationId="{F6913468-AD92-C7AD-8C00-87CF78C978E6}"/>
          </ac:spMkLst>
        </pc:spChg>
        <pc:spChg chg="del">
          <ac:chgData name="Mandy Wallace" userId="cc03f24d-b43b-4356-8e08-77297e722b4c" providerId="ADAL" clId="{802A2429-C045-479A-A95C-C302BAFFF8CB}" dt="2024-08-20T22:42:59.388" v="857" actId="478"/>
          <ac:spMkLst>
            <pc:docMk/>
            <pc:sldMk cId="3397319845" sldId="273"/>
            <ac:spMk id="12" creationId="{1F621BDF-DF19-CDB9-2114-880DCAF0F740}"/>
          </ac:spMkLst>
        </pc:spChg>
        <pc:spChg chg="del mod">
          <ac:chgData name="Mandy Wallace" userId="cc03f24d-b43b-4356-8e08-77297e722b4c" providerId="ADAL" clId="{802A2429-C045-479A-A95C-C302BAFFF8CB}" dt="2024-08-20T22:42:56.252" v="855" actId="478"/>
          <ac:spMkLst>
            <pc:docMk/>
            <pc:sldMk cId="3397319845" sldId="273"/>
            <ac:spMk id="13" creationId="{02B03558-0B25-06E0-A2BD-BF22B82CD562}"/>
          </ac:spMkLst>
        </pc:spChg>
        <pc:spChg chg="add mod">
          <ac:chgData name="Mandy Wallace" userId="cc03f24d-b43b-4356-8e08-77297e722b4c" providerId="ADAL" clId="{802A2429-C045-479A-A95C-C302BAFFF8CB}" dt="2024-08-20T22:56:01.831" v="993" actId="1076"/>
          <ac:spMkLst>
            <pc:docMk/>
            <pc:sldMk cId="3397319845" sldId="273"/>
            <ac:spMk id="14" creationId="{DC718C26-BB9D-B228-EC6F-12C6F3F27A2D}"/>
          </ac:spMkLst>
        </pc:spChg>
        <pc:picChg chg="del">
          <ac:chgData name="Mandy Wallace" userId="cc03f24d-b43b-4356-8e08-77297e722b4c" providerId="ADAL" clId="{802A2429-C045-479A-A95C-C302BAFFF8CB}" dt="2024-08-20T22:42:49.223" v="851" actId="478"/>
          <ac:picMkLst>
            <pc:docMk/>
            <pc:sldMk cId="3397319845" sldId="273"/>
            <ac:picMk id="5" creationId="{6D627DD2-45DC-192C-E0A2-A64D1D4AB444}"/>
          </ac:picMkLst>
        </pc:picChg>
        <pc:picChg chg="add del mod">
          <ac:chgData name="Mandy Wallace" userId="cc03f24d-b43b-4356-8e08-77297e722b4c" providerId="ADAL" clId="{802A2429-C045-479A-A95C-C302BAFFF8CB}" dt="2024-08-20T22:49:26.716" v="898" actId="478"/>
          <ac:picMkLst>
            <pc:docMk/>
            <pc:sldMk cId="3397319845" sldId="273"/>
            <ac:picMk id="6" creationId="{D2F10094-BA21-0500-1C12-968DD897F0B3}"/>
          </ac:picMkLst>
        </pc:picChg>
        <pc:picChg chg="del">
          <ac:chgData name="Mandy Wallace" userId="cc03f24d-b43b-4356-8e08-77297e722b4c" providerId="ADAL" clId="{802A2429-C045-479A-A95C-C302BAFFF8CB}" dt="2024-08-20T22:42:57.423" v="856" actId="478"/>
          <ac:picMkLst>
            <pc:docMk/>
            <pc:sldMk cId="3397319845" sldId="273"/>
            <ac:picMk id="8" creationId="{F4C66B5D-DEB2-1751-A07A-802D8EFD89AC}"/>
          </ac:picMkLst>
        </pc:picChg>
        <pc:picChg chg="add mod">
          <ac:chgData name="Mandy Wallace" userId="cc03f24d-b43b-4356-8e08-77297e722b4c" providerId="ADAL" clId="{802A2429-C045-479A-A95C-C302BAFFF8CB}" dt="2024-08-20T22:53:38.497" v="929" actId="1076"/>
          <ac:picMkLst>
            <pc:docMk/>
            <pc:sldMk cId="3397319845" sldId="273"/>
            <ac:picMk id="1026" creationId="{3280F61D-BB67-79EB-6EB7-74CBBBE2F591}"/>
          </ac:picMkLst>
        </pc:picChg>
      </pc:sldChg>
      <pc:sldChg chg="addSp delSp modSp mod">
        <pc:chgData name="Mandy Wallace" userId="cc03f24d-b43b-4356-8e08-77297e722b4c" providerId="ADAL" clId="{802A2429-C045-479A-A95C-C302BAFFF8CB}" dt="2024-08-20T19:04:48.408" v="67" actId="478"/>
        <pc:sldMkLst>
          <pc:docMk/>
          <pc:sldMk cId="3683730209" sldId="274"/>
        </pc:sldMkLst>
        <pc:graphicFrameChg chg="add del">
          <ac:chgData name="Mandy Wallace" userId="cc03f24d-b43b-4356-8e08-77297e722b4c" providerId="ADAL" clId="{802A2429-C045-479A-A95C-C302BAFFF8CB}" dt="2024-08-19T22:35:00.169" v="2"/>
          <ac:graphicFrameMkLst>
            <pc:docMk/>
            <pc:sldMk cId="3683730209" sldId="274"/>
            <ac:graphicFrameMk id="2" creationId="{53D188D0-33D1-29F3-8879-BA2B72EFE48F}"/>
          </ac:graphicFrameMkLst>
        </pc:graphicFrameChg>
        <pc:graphicFrameChg chg="add del mod topLvl modGraphic">
          <ac:chgData name="Mandy Wallace" userId="cc03f24d-b43b-4356-8e08-77297e722b4c" providerId="ADAL" clId="{802A2429-C045-479A-A95C-C302BAFFF8CB}" dt="2024-08-20T19:04:48.408" v="67" actId="478"/>
          <ac:graphicFrameMkLst>
            <pc:docMk/>
            <pc:sldMk cId="3683730209" sldId="274"/>
            <ac:graphicFrameMk id="5" creationId="{37AC1B05-A367-059D-3B84-B621CBEE2E16}"/>
          </ac:graphicFrameMkLst>
        </pc:graphicFrameChg>
        <pc:picChg chg="del">
          <ac:chgData name="Mandy Wallace" userId="cc03f24d-b43b-4356-8e08-77297e722b4c" providerId="ADAL" clId="{802A2429-C045-479A-A95C-C302BAFFF8CB}" dt="2024-08-19T22:34:01.378" v="0" actId="478"/>
          <ac:picMkLst>
            <pc:docMk/>
            <pc:sldMk cId="3683730209" sldId="274"/>
            <ac:picMk id="6" creationId="{AA1D4F77-A580-00E1-6DAA-738905AF2649}"/>
          </ac:picMkLst>
        </pc:picChg>
        <pc:picChg chg="del">
          <ac:chgData name="Mandy Wallace" userId="cc03f24d-b43b-4356-8e08-77297e722b4c" providerId="ADAL" clId="{802A2429-C045-479A-A95C-C302BAFFF8CB}" dt="2024-08-19T22:41:58.675" v="53" actId="478"/>
          <ac:picMkLst>
            <pc:docMk/>
            <pc:sldMk cId="3683730209" sldId="274"/>
            <ac:picMk id="15" creationId="{488CCB40-2B00-023E-CAE9-741C4B7FE23B}"/>
          </ac:picMkLst>
        </pc:picChg>
      </pc:sldChg>
      <pc:sldChg chg="addSp delSp modSp mod">
        <pc:chgData name="Mandy Wallace" userId="cc03f24d-b43b-4356-8e08-77297e722b4c" providerId="ADAL" clId="{802A2429-C045-479A-A95C-C302BAFFF8CB}" dt="2024-08-20T22:24:26.202" v="380" actId="1076"/>
        <pc:sldMkLst>
          <pc:docMk/>
          <pc:sldMk cId="955642068" sldId="277"/>
        </pc:sldMkLst>
        <pc:spChg chg="add del mod">
          <ac:chgData name="Mandy Wallace" userId="cc03f24d-b43b-4356-8e08-77297e722b4c" providerId="ADAL" clId="{802A2429-C045-479A-A95C-C302BAFFF8CB}" dt="2024-08-20T20:48:29.536" v="119" actId="478"/>
          <ac:spMkLst>
            <pc:docMk/>
            <pc:sldMk cId="955642068" sldId="277"/>
            <ac:spMk id="3" creationId="{3282F668-4F03-1E16-FEF3-4FDAE850BA90}"/>
          </ac:spMkLst>
        </pc:spChg>
        <pc:spChg chg="add del mod">
          <ac:chgData name="Mandy Wallace" userId="cc03f24d-b43b-4356-8e08-77297e722b4c" providerId="ADAL" clId="{802A2429-C045-479A-A95C-C302BAFFF8CB}" dt="2024-08-20T20:48:31.638" v="120" actId="478"/>
          <ac:spMkLst>
            <pc:docMk/>
            <pc:sldMk cId="955642068" sldId="277"/>
            <ac:spMk id="5" creationId="{43D8E0B1-262D-3C09-11C7-7E043A06E6E6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6" creationId="{FDCF3B7F-3F23-26EF-F6AE-65FCFB50A200}"/>
          </ac:spMkLst>
        </pc:spChg>
        <pc:spChg chg="mod">
          <ac:chgData name="Mandy Wallace" userId="cc03f24d-b43b-4356-8e08-77297e722b4c" providerId="ADAL" clId="{802A2429-C045-479A-A95C-C302BAFFF8CB}" dt="2024-08-20T22:12:25.702" v="319" actId="14100"/>
          <ac:spMkLst>
            <pc:docMk/>
            <pc:sldMk cId="955642068" sldId="277"/>
            <ac:spMk id="7" creationId="{00000000-0000-0000-0000-000000000000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8" creationId="{00000000-0000-0000-0000-000000000000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0" creationId="{00000000-0000-0000-0000-000000000000}"/>
          </ac:spMkLst>
        </pc:spChg>
        <pc:spChg chg="add del mod">
          <ac:chgData name="Mandy Wallace" userId="cc03f24d-b43b-4356-8e08-77297e722b4c" providerId="ADAL" clId="{802A2429-C045-479A-A95C-C302BAFFF8CB}" dt="2024-08-20T20:48:45.293" v="124" actId="22"/>
          <ac:spMkLst>
            <pc:docMk/>
            <pc:sldMk cId="955642068" sldId="277"/>
            <ac:spMk id="11" creationId="{984C980D-61F0-3A8F-1197-1D70C6467330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2" creationId="{4FF9F0B5-B57F-9F67-4DF3-01D70153199D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3" creationId="{1A9BCD5C-CBD9-94D8-A89A-D2839A2545AB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4" creationId="{215D15DD-70DB-F1E6-7EF0-34A2F7B7CD5F}"/>
          </ac:spMkLst>
        </pc:spChg>
        <pc:spChg chg="del mod">
          <ac:chgData name="Mandy Wallace" userId="cc03f24d-b43b-4356-8e08-77297e722b4c" providerId="ADAL" clId="{802A2429-C045-479A-A95C-C302BAFFF8CB}" dt="2024-08-20T20:48:20.945" v="115" actId="478"/>
          <ac:spMkLst>
            <pc:docMk/>
            <pc:sldMk cId="955642068" sldId="277"/>
            <ac:spMk id="15" creationId="{E409EA73-5495-D6E3-AA74-2E3915ACF849}"/>
          </ac:spMkLst>
        </pc:spChg>
        <pc:spChg chg="del">
          <ac:chgData name="Mandy Wallace" userId="cc03f24d-b43b-4356-8e08-77297e722b4c" providerId="ADAL" clId="{802A2429-C045-479A-A95C-C302BAFFF8CB}" dt="2024-08-20T20:48:22.681" v="116" actId="478"/>
          <ac:spMkLst>
            <pc:docMk/>
            <pc:sldMk cId="955642068" sldId="277"/>
            <ac:spMk id="16" creationId="{338C25A9-3F9D-7C8A-A3F4-EE7E9C7E8DC7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7" creationId="{D8ABFBDC-40F7-DAE5-7D19-10C8AD66FAFD}"/>
          </ac:spMkLst>
        </pc:spChg>
        <pc:spChg chg="del">
          <ac:chgData name="Mandy Wallace" userId="cc03f24d-b43b-4356-8e08-77297e722b4c" providerId="ADAL" clId="{802A2429-C045-479A-A95C-C302BAFFF8CB}" dt="2024-08-20T20:48:06.602" v="110" actId="478"/>
          <ac:spMkLst>
            <pc:docMk/>
            <pc:sldMk cId="955642068" sldId="277"/>
            <ac:spMk id="18" creationId="{133DABE9-5F55-F785-84A3-B6153F16205C}"/>
          </ac:spMkLst>
        </pc:spChg>
        <pc:spChg chg="del">
          <ac:chgData name="Mandy Wallace" userId="cc03f24d-b43b-4356-8e08-77297e722b4c" providerId="ADAL" clId="{802A2429-C045-479A-A95C-C302BAFFF8CB}" dt="2024-08-20T20:48:24.870" v="117" actId="478"/>
          <ac:spMkLst>
            <pc:docMk/>
            <pc:sldMk cId="955642068" sldId="277"/>
            <ac:spMk id="19" creationId="{16A0BCF1-AE1E-C3FD-9516-825E85B6702E}"/>
          </ac:spMkLst>
        </pc:spChg>
        <pc:spChg chg="del">
          <ac:chgData name="Mandy Wallace" userId="cc03f24d-b43b-4356-8e08-77297e722b4c" providerId="ADAL" clId="{802A2429-C045-479A-A95C-C302BAFFF8CB}" dt="2024-08-20T20:48:26.771" v="118" actId="478"/>
          <ac:spMkLst>
            <pc:docMk/>
            <pc:sldMk cId="955642068" sldId="277"/>
            <ac:spMk id="20" creationId="{387D9A75-5DED-ADED-1EB7-4250F5269CEE}"/>
          </ac:spMkLst>
        </pc:spChg>
        <pc:picChg chg="add del mod">
          <ac:chgData name="Mandy Wallace" userId="cc03f24d-b43b-4356-8e08-77297e722b4c" providerId="ADAL" clId="{802A2429-C045-479A-A95C-C302BAFFF8CB}" dt="2024-08-20T21:31:21.346" v="183" actId="478"/>
          <ac:picMkLst>
            <pc:docMk/>
            <pc:sldMk cId="955642068" sldId="277"/>
            <ac:picMk id="22" creationId="{8286D83F-C8C1-A07E-B59B-F9B8407CE8BC}"/>
          </ac:picMkLst>
        </pc:picChg>
        <pc:picChg chg="add del mod">
          <ac:chgData name="Mandy Wallace" userId="cc03f24d-b43b-4356-8e08-77297e722b4c" providerId="ADAL" clId="{802A2429-C045-479A-A95C-C302BAFFF8CB}" dt="2024-08-20T20:58:21.392" v="149" actId="478"/>
          <ac:picMkLst>
            <pc:docMk/>
            <pc:sldMk cId="955642068" sldId="277"/>
            <ac:picMk id="24" creationId="{F4173121-15F0-54DD-3A82-E3C227902360}"/>
          </ac:picMkLst>
        </pc:picChg>
        <pc:picChg chg="add del mod">
          <ac:chgData name="Mandy Wallace" userId="cc03f24d-b43b-4356-8e08-77297e722b4c" providerId="ADAL" clId="{802A2429-C045-479A-A95C-C302BAFFF8CB}" dt="2024-08-20T21:31:22.008" v="184" actId="478"/>
          <ac:picMkLst>
            <pc:docMk/>
            <pc:sldMk cId="955642068" sldId="277"/>
            <ac:picMk id="26" creationId="{EEB9E44D-BD92-256D-E4D6-A650527B4B17}"/>
          </ac:picMkLst>
        </pc:picChg>
        <pc:picChg chg="add del mod">
          <ac:chgData name="Mandy Wallace" userId="cc03f24d-b43b-4356-8e08-77297e722b4c" providerId="ADAL" clId="{802A2429-C045-479A-A95C-C302BAFFF8CB}" dt="2024-08-20T21:01:44.770" v="155" actId="478"/>
          <ac:picMkLst>
            <pc:docMk/>
            <pc:sldMk cId="955642068" sldId="277"/>
            <ac:picMk id="28" creationId="{B34483F6-9C02-B9EE-F030-6AE13B5650D5}"/>
          </ac:picMkLst>
        </pc:picChg>
        <pc:picChg chg="add del mod">
          <ac:chgData name="Mandy Wallace" userId="cc03f24d-b43b-4356-8e08-77297e722b4c" providerId="ADAL" clId="{802A2429-C045-479A-A95C-C302BAFFF8CB}" dt="2024-08-20T21:59:31.672" v="190" actId="478"/>
          <ac:picMkLst>
            <pc:docMk/>
            <pc:sldMk cId="955642068" sldId="277"/>
            <ac:picMk id="30" creationId="{E13C468A-0DDA-610A-145D-D67561E444D8}"/>
          </ac:picMkLst>
        </pc:picChg>
        <pc:picChg chg="add mod">
          <ac:chgData name="Mandy Wallace" userId="cc03f24d-b43b-4356-8e08-77297e722b4c" providerId="ADAL" clId="{802A2429-C045-479A-A95C-C302BAFFF8CB}" dt="2024-08-20T22:24:26.202" v="380" actId="1076"/>
          <ac:picMkLst>
            <pc:docMk/>
            <pc:sldMk cId="955642068" sldId="277"/>
            <ac:picMk id="32" creationId="{B7471492-6E3B-3B3C-83DD-4FAAB19BA223}"/>
          </ac:picMkLst>
        </pc:picChg>
      </pc:sldChg>
    </pc:docChg>
  </pc:docChgLst>
  <pc:docChgLst>
    <pc:chgData name="Mandy Wallace" userId="cc03f24d-b43b-4356-8e08-77297e722b4c" providerId="ADAL" clId="{F938972D-E649-42D5-8531-E57D539A36F0}"/>
    <pc:docChg chg="undo custSel modSld sldOrd">
      <pc:chgData name="Mandy Wallace" userId="cc03f24d-b43b-4356-8e08-77297e722b4c" providerId="ADAL" clId="{F938972D-E649-42D5-8531-E57D539A36F0}" dt="2024-08-08T19:40:01.145" v="503"/>
      <pc:docMkLst>
        <pc:docMk/>
      </pc:docMkLst>
      <pc:sldChg chg="modSp mod">
        <pc:chgData name="Mandy Wallace" userId="cc03f24d-b43b-4356-8e08-77297e722b4c" providerId="ADAL" clId="{F938972D-E649-42D5-8531-E57D539A36F0}" dt="2024-08-08T19:30:24.313" v="20" actId="20577"/>
        <pc:sldMkLst>
          <pc:docMk/>
          <pc:sldMk cId="1332291891" sldId="257"/>
        </pc:sldMkLst>
        <pc:spChg chg="mod">
          <ac:chgData name="Mandy Wallace" userId="cc03f24d-b43b-4356-8e08-77297e722b4c" providerId="ADAL" clId="{F938972D-E649-42D5-8531-E57D539A36F0}" dt="2024-08-08T19:29:52.989" v="2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Mandy Wallace" userId="cc03f24d-b43b-4356-8e08-77297e722b4c" providerId="ADAL" clId="{F938972D-E649-42D5-8531-E57D539A36F0}" dt="2024-08-08T19:30:24.313" v="20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2:04.109" v="157" actId="20577"/>
        <pc:sldMkLst>
          <pc:docMk/>
          <pc:sldMk cId="2672039197" sldId="261"/>
        </pc:sldMkLst>
        <pc:spChg chg="mod">
          <ac:chgData name="Mandy Wallace" userId="cc03f24d-b43b-4356-8e08-77297e722b4c" providerId="ADAL" clId="{F938972D-E649-42D5-8531-E57D539A36F0}" dt="2024-08-08T19:32:04.109" v="157" actId="20577"/>
          <ac:spMkLst>
            <pc:docMk/>
            <pc:sldMk cId="2672039197" sldId="261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1:33.721" v="107" actId="20577"/>
        <pc:sldMkLst>
          <pc:docMk/>
          <pc:sldMk cId="1484811712" sldId="267"/>
        </pc:sldMkLst>
        <pc:spChg chg="mod">
          <ac:chgData name="Mandy Wallace" userId="cc03f24d-b43b-4356-8e08-77297e722b4c" providerId="ADAL" clId="{F938972D-E649-42D5-8531-E57D539A36F0}" dt="2024-08-08T19:31:33.721" v="107" actId="20577"/>
          <ac:spMkLst>
            <pc:docMk/>
            <pc:sldMk cId="1484811712" sldId="267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6:40.712" v="275" actId="20577"/>
        <pc:sldMkLst>
          <pc:docMk/>
          <pc:sldMk cId="3529114326" sldId="268"/>
        </pc:sldMkLst>
        <pc:spChg chg="mod">
          <ac:chgData name="Mandy Wallace" userId="cc03f24d-b43b-4356-8e08-77297e722b4c" providerId="ADAL" clId="{F938972D-E649-42D5-8531-E57D539A36F0}" dt="2024-08-08T19:30:43.477" v="46" actId="20577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Mandy Wallace" userId="cc03f24d-b43b-4356-8e08-77297e722b4c" providerId="ADAL" clId="{F938972D-E649-42D5-8531-E57D539A36F0}" dt="2024-08-08T19:36:40.712" v="275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40:01.145" v="503"/>
        <pc:sldMkLst>
          <pc:docMk/>
          <pc:sldMk cId="2319046984" sldId="271"/>
        </pc:sldMkLst>
        <pc:spChg chg="mod">
          <ac:chgData name="Mandy Wallace" userId="cc03f24d-b43b-4356-8e08-77297e722b4c" providerId="ADAL" clId="{F938972D-E649-42D5-8531-E57D539A36F0}" dt="2024-08-08T19:38:47.806" v="464" actId="6549"/>
          <ac:spMkLst>
            <pc:docMk/>
            <pc:sldMk cId="2319046984" sldId="271"/>
            <ac:spMk id="7" creationId="{D835B3C7-8C0E-51E5-4616-946C395EF4C0}"/>
          </ac:spMkLst>
        </pc:spChg>
      </pc:sldChg>
      <pc:sldChg chg="modSp mod">
        <pc:chgData name="Mandy Wallace" userId="cc03f24d-b43b-4356-8e08-77297e722b4c" providerId="ADAL" clId="{F938972D-E649-42D5-8531-E57D539A36F0}" dt="2024-08-08T19:31:54.247" v="148" actId="20577"/>
        <pc:sldMkLst>
          <pc:docMk/>
          <pc:sldMk cId="2143967133" sldId="272"/>
        </pc:sldMkLst>
        <pc:spChg chg="mod">
          <ac:chgData name="Mandy Wallace" userId="cc03f24d-b43b-4356-8e08-77297e722b4c" providerId="ADAL" clId="{F938972D-E649-42D5-8531-E57D539A36F0}" dt="2024-08-08T19:31:54.247" v="148" actId="20577"/>
          <ac:spMkLst>
            <pc:docMk/>
            <pc:sldMk cId="2143967133" sldId="272"/>
            <ac:spMk id="7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37:25.110" v="379" actId="20577"/>
        <pc:sldMkLst>
          <pc:docMk/>
          <pc:sldMk cId="3397319845" sldId="273"/>
        </pc:sldMkLst>
        <pc:spChg chg="mod">
          <ac:chgData name="Mandy Wallace" userId="cc03f24d-b43b-4356-8e08-77297e722b4c" providerId="ADAL" clId="{F938972D-E649-42D5-8531-E57D539A36F0}" dt="2024-08-08T19:37:25.110" v="379" actId="20577"/>
          <ac:spMkLst>
            <pc:docMk/>
            <pc:sldMk cId="3397319845" sldId="273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8:00.125" v="409" actId="20577"/>
        <pc:sldMkLst>
          <pc:docMk/>
          <pc:sldMk cId="3683730209" sldId="274"/>
        </pc:sldMkLst>
        <pc:spChg chg="mod">
          <ac:chgData name="Mandy Wallace" userId="cc03f24d-b43b-4356-8e08-77297e722b4c" providerId="ADAL" clId="{F938972D-E649-42D5-8531-E57D539A36F0}" dt="2024-08-08T19:38:00.125" v="409" actId="20577"/>
          <ac:spMkLst>
            <pc:docMk/>
            <pc:sldMk cId="3683730209" sldId="274"/>
            <ac:spMk id="7" creationId="{00000000-0000-0000-0000-000000000000}"/>
          </ac:spMkLst>
        </pc:spChg>
      </pc:sldChg>
      <pc:sldChg chg="modSp mod">
        <pc:chgData name="Mandy Wallace" userId="cc03f24d-b43b-4356-8e08-77297e722b4c" providerId="ADAL" clId="{F938972D-E649-42D5-8531-E57D539A36F0}" dt="2024-08-08T19:38:33.623" v="461" actId="20577"/>
        <pc:sldMkLst>
          <pc:docMk/>
          <pc:sldMk cId="597797721" sldId="275"/>
        </pc:sldMkLst>
        <pc:spChg chg="mod">
          <ac:chgData name="Mandy Wallace" userId="cc03f24d-b43b-4356-8e08-77297e722b4c" providerId="ADAL" clId="{F938972D-E649-42D5-8531-E57D539A36F0}" dt="2024-08-08T19:38:33.623" v="461" actId="20577"/>
          <ac:spMkLst>
            <pc:docMk/>
            <pc:sldMk cId="597797721" sldId="275"/>
            <ac:spMk id="7" creationId="{00000000-0000-0000-0000-000000000000}"/>
          </ac:spMkLst>
        </pc:spChg>
      </pc:sldChg>
      <pc:sldChg chg="modSp mod ord">
        <pc:chgData name="Mandy Wallace" userId="cc03f24d-b43b-4356-8e08-77297e722b4c" providerId="ADAL" clId="{F938972D-E649-42D5-8531-E57D539A36F0}" dt="2024-08-08T19:39:41.741" v="501" actId="20577"/>
        <pc:sldMkLst>
          <pc:docMk/>
          <pc:sldMk cId="955642068" sldId="277"/>
        </pc:sldMkLst>
        <pc:spChg chg="mod">
          <ac:chgData name="Mandy Wallace" userId="cc03f24d-b43b-4356-8e08-77297e722b4c" providerId="ADAL" clId="{F938972D-E649-42D5-8531-E57D539A36F0}" dt="2024-08-08T19:39:41.741" v="501" actId="20577"/>
          <ac:spMkLst>
            <pc:docMk/>
            <pc:sldMk cId="955642068" sldId="277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sv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Trends and Potential in Higher Education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look at the current uses and </a:t>
            </a:r>
            <a:r>
              <a:rPr lang="en-US"/>
              <a:t>future potential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C917F-1E18-BFBF-72EC-05F9C6B4DCCF}"/>
              </a:ext>
            </a:extLst>
          </p:cNvPr>
          <p:cNvSpPr txBox="1"/>
          <p:nvPr/>
        </p:nvSpPr>
        <p:spPr>
          <a:xfrm>
            <a:off x="1653405" y="5105400"/>
            <a:ext cx="286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 Mandy Wallace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223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much learned and so much more to grow!</a:t>
            </a:r>
          </a:p>
          <a:p>
            <a:r>
              <a:rPr lang="en-US" dirty="0">
                <a:solidFill>
                  <a:srgbClr val="FFC000"/>
                </a:solidFill>
              </a:rPr>
              <a:t>Thank you </a:t>
            </a:r>
            <a:r>
              <a:rPr lang="en-US" dirty="0"/>
              <a:t>to all our instructors this has been one of the best hands-on instructions, I really appreciated the format, and everyone's patience and willingness to help us to learn!</a:t>
            </a:r>
          </a:p>
        </p:txBody>
      </p:sp>
      <p:pic>
        <p:nvPicPr>
          <p:cNvPr id="6" name="Content Placeholder 5" descr="Race Flag with solid fill">
            <a:extLst>
              <a:ext uri="{FF2B5EF4-FFF2-40B4-BE49-F238E27FC236}">
                <a16:creationId xmlns:a16="http://schemas.microsoft.com/office/drawing/2014/main" id="{A2B0131C-CECB-849F-6CA7-B55B1F7C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930" y="-21364"/>
            <a:ext cx="1519964" cy="1519964"/>
          </a:xfrm>
        </p:spPr>
      </p:pic>
      <p:pic>
        <p:nvPicPr>
          <p:cNvPr id="5" name="Picture 4" descr="Elderly woman finishing a marathon">
            <a:extLst>
              <a:ext uri="{FF2B5EF4-FFF2-40B4-BE49-F238E27FC236}">
                <a16:creationId xmlns:a16="http://schemas.microsoft.com/office/drawing/2014/main" id="{F0BD495A-AB3F-AA6A-84CF-977B64C0A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295400"/>
            <a:ext cx="2971800" cy="19812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5949464-0556-4651-7514-5396CDC1F75B}"/>
              </a:ext>
            </a:extLst>
          </p:cNvPr>
          <p:cNvSpPr txBox="1">
            <a:spLocks/>
          </p:cNvSpPr>
          <p:nvPr/>
        </p:nvSpPr>
        <p:spPr>
          <a:xfrm>
            <a:off x="5639232" y="1371830"/>
            <a:ext cx="5867400" cy="312396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Model for Classification?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Very close between Random Forest and ANN, I would focus on improving those 2 further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model for Regression?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Again Random Forest and ANN are the best performers with Random Forest being a bit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model for Clustering?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Haven’t compared metrics yet worked more on visualization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35B3C7-8C0E-51E5-4616-946C395EF4C0}"/>
              </a:ext>
            </a:extLst>
          </p:cNvPr>
          <p:cNvSpPr txBox="1">
            <a:spLocks/>
          </p:cNvSpPr>
          <p:nvPr/>
        </p:nvSpPr>
        <p:spPr>
          <a:xfrm>
            <a:off x="5660714" y="685800"/>
            <a:ext cx="4062942" cy="5587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Classification Model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A81F09-30EA-D422-9D32-FAB88F52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81200"/>
            <a:ext cx="4921395" cy="3505200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10ADF933-4BAA-5782-FDE8-AE99F35D3CFF}"/>
              </a:ext>
            </a:extLst>
          </p:cNvPr>
          <p:cNvSpPr txBox="1">
            <a:spLocks/>
          </p:cNvSpPr>
          <p:nvPr/>
        </p:nvSpPr>
        <p:spPr>
          <a:xfrm>
            <a:off x="6500707" y="2362200"/>
            <a:ext cx="5078677" cy="304338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Logistic Regression: 0.568</a:t>
            </a:r>
          </a:p>
          <a:p>
            <a:r>
              <a:rPr lang="en-US" sz="1600" dirty="0"/>
              <a:t>KNN: 0.551</a:t>
            </a:r>
          </a:p>
          <a:p>
            <a:r>
              <a:rPr lang="en-US" sz="1600" dirty="0"/>
              <a:t>Decision Tree0.646</a:t>
            </a:r>
          </a:p>
          <a:p>
            <a:r>
              <a:rPr lang="en-US" sz="1600" dirty="0"/>
              <a:t>Random Forest: 0.699</a:t>
            </a:r>
          </a:p>
          <a:p>
            <a:r>
              <a:rPr lang="en-US" sz="1600" dirty="0"/>
              <a:t>SVC: 0.569</a:t>
            </a:r>
          </a:p>
          <a:p>
            <a:r>
              <a:rPr lang="en-US" sz="1600" dirty="0"/>
              <a:t>ANN 0.692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457BB-CB25-CFE4-0497-05ED6BF20198}"/>
              </a:ext>
            </a:extLst>
          </p:cNvPr>
          <p:cNvSpPr txBox="1"/>
          <p:nvPr/>
        </p:nvSpPr>
        <p:spPr>
          <a:xfrm>
            <a:off x="6856411" y="1900535"/>
            <a:ext cx="3614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Accuracy Scores</a:t>
            </a:r>
          </a:p>
        </p:txBody>
      </p:sp>
    </p:spTree>
    <p:extLst>
      <p:ext uri="{BB962C8B-B14F-4D97-AF65-F5344CB8AC3E}">
        <p14:creationId xmlns:p14="http://schemas.microsoft.com/office/powerpoint/2010/main" val="300544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Clustering Model 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4418329" cy="431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K-Means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431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Cluster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1A21F-50D8-8151-4D30-BF9CD6F3C513}"/>
              </a:ext>
            </a:extLst>
          </p:cNvPr>
          <p:cNvSpPr txBox="1"/>
          <p:nvPr/>
        </p:nvSpPr>
        <p:spPr>
          <a:xfrm>
            <a:off x="1573053" y="5334000"/>
            <a:ext cx="354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Based on Elbow curve I chose </a:t>
            </a:r>
            <a:r>
              <a:rPr lang="en-US" sz="2000" dirty="0" err="1">
                <a:solidFill>
                  <a:srgbClr val="FFC000"/>
                </a:solidFill>
              </a:rPr>
              <a:t>n_clusters</a:t>
            </a:r>
            <a:r>
              <a:rPr lang="en-US" sz="2000" dirty="0">
                <a:solidFill>
                  <a:srgbClr val="FFC000"/>
                </a:solidFill>
              </a:rPr>
              <a:t> =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6FABAD-DD69-CCB2-2799-40588E71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88" y="2286000"/>
            <a:ext cx="3566403" cy="2786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504BF5-CC7E-A1FC-0492-FCADFD41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200995"/>
            <a:ext cx="4363663" cy="31799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CC6982-0913-2F3D-4819-3772A36BAEEF}"/>
              </a:ext>
            </a:extLst>
          </p:cNvPr>
          <p:cNvSpPr txBox="1"/>
          <p:nvPr/>
        </p:nvSpPr>
        <p:spPr>
          <a:xfrm>
            <a:off x="7070749" y="5448331"/>
            <a:ext cx="354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In progress – I also wanted to see the clusters visualized but have some more refining to do</a:t>
            </a:r>
          </a:p>
        </p:txBody>
      </p:sp>
    </p:spTree>
    <p:extLst>
      <p:ext uri="{BB962C8B-B14F-4D97-AF65-F5344CB8AC3E}">
        <p14:creationId xmlns:p14="http://schemas.microsoft.com/office/powerpoint/2010/main" val="213581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Clustering Model 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40365" y="1092200"/>
            <a:ext cx="4800600" cy="431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/>
              <a:t>Hierarchal agglomerative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C6982-0913-2F3D-4819-3772A36BAEEF}"/>
              </a:ext>
            </a:extLst>
          </p:cNvPr>
          <p:cNvSpPr txBox="1"/>
          <p:nvPr/>
        </p:nvSpPr>
        <p:spPr>
          <a:xfrm>
            <a:off x="2068962" y="5411857"/>
            <a:ext cx="7493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In progress – I also wanted to see the clusters visualized so I’ve added a </a:t>
            </a:r>
            <a:r>
              <a:rPr lang="en-US" sz="2000" dirty="0" err="1">
                <a:solidFill>
                  <a:srgbClr val="FFC000"/>
                </a:solidFill>
              </a:rPr>
              <a:t>dendogram</a:t>
            </a:r>
            <a:r>
              <a:rPr lang="en-US" sz="2000" dirty="0">
                <a:solidFill>
                  <a:srgbClr val="FFC000"/>
                </a:solidFill>
              </a:rPr>
              <a:t> – using same metric – Euclidean and linkage- ward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CA65BD-CE88-563B-3F02-425DBDEB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833244"/>
            <a:ext cx="8738660" cy="3191511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9761411-46DC-6C91-D240-98509D9C7E79}"/>
              </a:ext>
            </a:extLst>
          </p:cNvPr>
          <p:cNvSpPr txBox="1">
            <a:spLocks/>
          </p:cNvSpPr>
          <p:nvPr/>
        </p:nvSpPr>
        <p:spPr>
          <a:xfrm>
            <a:off x="7388225" y="355600"/>
            <a:ext cx="4800600" cy="431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Mean </a:t>
            </a:r>
            <a:r>
              <a:rPr lang="en-US" sz="2400" dirty="0" err="1"/>
              <a:t>SHift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682EB-ABB7-28EC-7B1B-286DAE408DA2}"/>
              </a:ext>
            </a:extLst>
          </p:cNvPr>
          <p:cNvSpPr txBox="1"/>
          <p:nvPr/>
        </p:nvSpPr>
        <p:spPr>
          <a:xfrm>
            <a:off x="7388225" y="771320"/>
            <a:ext cx="442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Running and clustering – haven’t yet added visualization for yet</a:t>
            </a:r>
          </a:p>
        </p:txBody>
      </p:sp>
    </p:spTree>
    <p:extLst>
      <p:ext uri="{BB962C8B-B14F-4D97-AF65-F5344CB8AC3E}">
        <p14:creationId xmlns:p14="http://schemas.microsoft.com/office/powerpoint/2010/main" val="7383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Challenges and Thoughts during Project</a:t>
            </a:r>
          </a:p>
        </p:txBody>
      </p:sp>
      <p:pic>
        <p:nvPicPr>
          <p:cNvPr id="8" name="Content Placeholder 7" descr="Geometric shapes on a wooden background">
            <a:extLst>
              <a:ext uri="{FF2B5EF4-FFF2-40B4-BE49-F238E27FC236}">
                <a16:creationId xmlns:a16="http://schemas.microsoft.com/office/drawing/2014/main" id="{7B3AA107-6A8C-EAAD-362C-318C248538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r="17250"/>
          <a:stretch/>
        </p:blipFill>
        <p:spPr>
          <a:xfrm>
            <a:off x="1218883" y="2057400"/>
            <a:ext cx="4298675" cy="3779520"/>
          </a:xfr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89613" y="1706880"/>
            <a:ext cx="5789772" cy="4922520"/>
          </a:xfrm>
        </p:spPr>
        <p:txBody>
          <a:bodyPr>
            <a:normAutofit/>
          </a:bodyPr>
          <a:lstStyle/>
          <a:p>
            <a:r>
              <a:rPr lang="en-US" sz="1800" dirty="0"/>
              <a:t>Visualizations could use some tweaking, missing one histogram to be added (but have a base for a group one to use in future projects that works)</a:t>
            </a:r>
          </a:p>
          <a:p>
            <a:r>
              <a:rPr lang="en-US" sz="1800" dirty="0"/>
              <a:t>I struggled a bit with switching from all-in-one notebook/</a:t>
            </a:r>
            <a:r>
              <a:rPr lang="en-US" sz="1800" dirty="0" err="1"/>
              <a:t>py</a:t>
            </a:r>
            <a:r>
              <a:rPr lang="en-US" sz="1800" dirty="0"/>
              <a:t> file to object oriented and could definitely grow more there still and will work on that – felt like my biggest challenge at the end</a:t>
            </a:r>
          </a:p>
          <a:p>
            <a:r>
              <a:rPr lang="en-US" sz="1800" dirty="0"/>
              <a:t>Could definitely </a:t>
            </a:r>
            <a:r>
              <a:rPr lang="en-US" sz="1800" dirty="0" err="1"/>
              <a:t>hypertune</a:t>
            </a:r>
            <a:r>
              <a:rPr lang="en-US" sz="1800" dirty="0"/>
              <a:t> more parameters for the networks but wanted to have the whole project completed so may be a work in progress to get them even better but did meet the requirements</a:t>
            </a:r>
          </a:p>
          <a:p>
            <a:r>
              <a:rPr lang="en-US" sz="1800" dirty="0"/>
              <a:t>Making sure I’m using the right target for each section as they have different targets!  I forgot initially when testing.</a:t>
            </a:r>
          </a:p>
          <a:p>
            <a:r>
              <a:rPr lang="en-US" sz="1800" dirty="0"/>
              <a:t>Very satisfying to see it all coming together as a package and lots of “Aha!” moments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D48FF5-CB25-A4C6-01F1-00700EDCC866}"/>
              </a:ext>
            </a:extLst>
          </p:cNvPr>
          <p:cNvSpPr/>
          <p:nvPr/>
        </p:nvSpPr>
        <p:spPr>
          <a:xfrm>
            <a:off x="1408112" y="1828800"/>
            <a:ext cx="9372600" cy="39020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at UNBC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EA67917-2E24-661D-AD3B-1CF7E227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44" y="1994273"/>
            <a:ext cx="6290535" cy="1387214"/>
          </a:xfrm>
          <a:prstGeom prst="rect">
            <a:avLst/>
          </a:prstGeom>
        </p:spPr>
      </p:pic>
      <p:pic>
        <p:nvPicPr>
          <p:cNvPr id="6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A8D589F0-7425-5B59-77DF-43F5BCE2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0" y="4804261"/>
            <a:ext cx="3098104" cy="566205"/>
          </a:xfrm>
          <a:prstGeom prst="rect">
            <a:avLst/>
          </a:prstGeom>
          <a:solidFill>
            <a:srgbClr val="48A35D"/>
          </a:solidFill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7217E2CA-41FB-DB60-46C5-4A59EDD56131}"/>
              </a:ext>
            </a:extLst>
          </p:cNvPr>
          <p:cNvSpPr/>
          <p:nvPr/>
        </p:nvSpPr>
        <p:spPr>
          <a:xfrm>
            <a:off x="5370511" y="3381487"/>
            <a:ext cx="1447800" cy="1231392"/>
          </a:xfrm>
          <a:prstGeom prst="mathPlus">
            <a:avLst/>
          </a:prstGeom>
          <a:solidFill>
            <a:srgbClr val="185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86360"/>
            <a:ext cx="10360501" cy="9042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Machine Learning?</a:t>
            </a:r>
          </a:p>
        </p:txBody>
      </p:sp>
      <p:pic>
        <p:nvPicPr>
          <p:cNvPr id="32" name="Picture 31" descr="A computer and a diagram&#10;&#10;Description automatically generated with medium confidence">
            <a:extLst>
              <a:ext uri="{FF2B5EF4-FFF2-40B4-BE49-F238E27FC236}">
                <a16:creationId xmlns:a16="http://schemas.microsoft.com/office/drawing/2014/main" id="{B7471492-6E3B-3B3C-83DD-4FAAB19B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295400"/>
            <a:ext cx="9704071" cy="50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304801"/>
            <a:ext cx="10360501" cy="99470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In Canada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265-6A10-4985-B07B-C5B33F13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837" y="3048000"/>
            <a:ext cx="4120344" cy="2912724"/>
          </a:xfrm>
        </p:spPr>
        <p:txBody>
          <a:bodyPr/>
          <a:lstStyle/>
          <a:p>
            <a:r>
              <a:rPr lang="en-US" dirty="0" err="1"/>
              <a:t>Attabotics</a:t>
            </a:r>
            <a:endParaRPr lang="en-US" dirty="0"/>
          </a:p>
          <a:p>
            <a:pPr lvl="1"/>
            <a:r>
              <a:rPr lang="en-US" dirty="0"/>
              <a:t>Teaching robotics for storage solutions</a:t>
            </a:r>
          </a:p>
          <a:p>
            <a:pPr lvl="1"/>
            <a:r>
              <a:rPr lang="en-US" dirty="0"/>
              <a:t>Maximizing space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1598612" y="1498600"/>
            <a:ext cx="3733800" cy="99470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C000"/>
                </a:solidFill>
              </a:rPr>
              <a:t>Green Initiatives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130E7B-826E-CDD6-7FC3-46CD44A5E637}"/>
              </a:ext>
            </a:extLst>
          </p:cNvPr>
          <p:cNvSpPr txBox="1">
            <a:spLocks/>
          </p:cNvSpPr>
          <p:nvPr/>
        </p:nvSpPr>
        <p:spPr>
          <a:xfrm>
            <a:off x="6932612" y="3048000"/>
            <a:ext cx="4876800" cy="32814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Canada and throughout the world</a:t>
            </a:r>
          </a:p>
          <a:p>
            <a:r>
              <a:rPr lang="en-US" dirty="0"/>
              <a:t>Cancer - Early detection</a:t>
            </a:r>
          </a:p>
          <a:p>
            <a:r>
              <a:rPr lang="en-US" dirty="0"/>
              <a:t>Fast processing times</a:t>
            </a:r>
          </a:p>
          <a:p>
            <a:r>
              <a:rPr lang="en-US" dirty="0"/>
              <a:t>False positives better than false negatives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289F8318-3256-C748-290F-078CC32A0D48}"/>
              </a:ext>
            </a:extLst>
          </p:cNvPr>
          <p:cNvSpPr txBox="1">
            <a:spLocks/>
          </p:cNvSpPr>
          <p:nvPr/>
        </p:nvSpPr>
        <p:spPr>
          <a:xfrm>
            <a:off x="7313612" y="1498600"/>
            <a:ext cx="3733800" cy="99470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C000"/>
                </a:solidFill>
              </a:rPr>
              <a:t>Health Industry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20D8E-F535-586F-8B8B-B8553565003B}"/>
              </a:ext>
            </a:extLst>
          </p:cNvPr>
          <p:cNvCxnSpPr/>
          <p:nvPr/>
        </p:nvCxnSpPr>
        <p:spPr>
          <a:xfrm flipH="1">
            <a:off x="6360397" y="1833652"/>
            <a:ext cx="77471" cy="449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7451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Enabling Accessibility in 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77807-9C54-316E-FBB8-B1C54D763706}"/>
              </a:ext>
            </a:extLst>
          </p:cNvPr>
          <p:cNvSpPr txBox="1"/>
          <p:nvPr/>
        </p:nvSpPr>
        <p:spPr>
          <a:xfrm>
            <a:off x="1293812" y="1607614"/>
            <a:ext cx="4061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Sign Language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13468-AD92-C7AD-8C00-87CF78C978E6}"/>
              </a:ext>
            </a:extLst>
          </p:cNvPr>
          <p:cNvSpPr txBox="1"/>
          <p:nvPr/>
        </p:nvSpPr>
        <p:spPr>
          <a:xfrm>
            <a:off x="1041531" y="5646906"/>
            <a:ext cx="459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Sign language interpreter at </a:t>
            </a:r>
            <a:r>
              <a:rPr lang="en-US" sz="1600" dirty="0" err="1">
                <a:solidFill>
                  <a:srgbClr val="FFC000"/>
                </a:solidFill>
              </a:rPr>
              <a:t>FridaysForFuture</a:t>
            </a:r>
            <a:r>
              <a:rPr lang="en-US" sz="1600" dirty="0">
                <a:solidFill>
                  <a:srgbClr val="FFC000"/>
                </a:solidFill>
              </a:rPr>
              <a:t> demonstration Berlin 2024-05-31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80F61D-BB67-79EB-6EB7-74CBBBE2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54" y="2362200"/>
            <a:ext cx="4595883" cy="306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718C26-BB9D-B228-EC6F-12C6F3F27A2D}"/>
              </a:ext>
            </a:extLst>
          </p:cNvPr>
          <p:cNvSpPr txBox="1"/>
          <p:nvPr/>
        </p:nvSpPr>
        <p:spPr>
          <a:xfrm>
            <a:off x="6407484" y="1607614"/>
            <a:ext cx="5802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Language Translation and Preservation</a:t>
            </a:r>
          </a:p>
        </p:txBody>
      </p:sp>
    </p:spTree>
    <p:extLst>
      <p:ext uri="{BB962C8B-B14F-4D97-AF65-F5344CB8AC3E}">
        <p14:creationId xmlns:p14="http://schemas.microsoft.com/office/powerpoint/2010/main" val="33973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uses in Higher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3265-6A10-4985-B07B-C5B33F13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3 problems we want to be able to solve essentially that add up to predicting Diamond Valuation as a whole</a:t>
            </a:r>
          </a:p>
        </p:txBody>
      </p:sp>
      <p:pic>
        <p:nvPicPr>
          <p:cNvPr id="4" name="Graphic 3" descr="Social network outline">
            <a:extLst>
              <a:ext uri="{FF2B5EF4-FFF2-40B4-BE49-F238E27FC236}">
                <a16:creationId xmlns:a16="http://schemas.microsoft.com/office/drawing/2014/main" id="{4E093193-1CF5-FD33-6733-8CC3B71B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522" y="3047999"/>
            <a:ext cx="1600200" cy="1600200"/>
          </a:xfrm>
          <a:prstGeom prst="rect">
            <a:avLst/>
          </a:prstGeom>
        </p:spPr>
      </p:pic>
      <p:pic>
        <p:nvPicPr>
          <p:cNvPr id="13" name="Picture 12" descr="Cut diamond">
            <a:extLst>
              <a:ext uri="{FF2B5EF4-FFF2-40B4-BE49-F238E27FC236}">
                <a16:creationId xmlns:a16="http://schemas.microsoft.com/office/drawing/2014/main" id="{1F1CF1F2-D382-0D7E-19F2-93B4E10A5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273" y1="49524" x2="26465" y2="58681"/>
                        <a14:foregroundMark x1="29492" y1="41538" x2="29492" y2="41538"/>
                        <a14:foregroundMark x1="33301" y1="30110" x2="33301" y2="28938"/>
                        <a14:foregroundMark x1="23389" y1="32381" x2="24951" y2="63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79" y="2895601"/>
            <a:ext cx="1714919" cy="1143000"/>
          </a:xfrm>
          <a:prstGeom prst="rect">
            <a:avLst/>
          </a:prstGeom>
        </p:spPr>
      </p:pic>
      <p:pic>
        <p:nvPicPr>
          <p:cNvPr id="15" name="Picture 14" descr="Close-up of diamond ring in darkness">
            <a:extLst>
              <a:ext uri="{FF2B5EF4-FFF2-40B4-BE49-F238E27FC236}">
                <a16:creationId xmlns:a16="http://schemas.microsoft.com/office/drawing/2014/main" id="{68F32624-EB91-7075-9E94-5CFFA2C50A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84457" y1="66545" x2="67982" y2="52162"/>
                        <a14:backgroundMark x1="67982" y1="52162" x2="29605" y2="44646"/>
                        <a14:backgroundMark x1="29605" y1="44646" x2="29523" y2="71152"/>
                        <a14:backgroundMark x1="29523" y1="71152" x2="52330" y2="81051"/>
                        <a14:backgroundMark x1="52330" y1="81051" x2="73438" y2="80242"/>
                        <a14:backgroundMark x1="73438" y1="80242" x2="83553" y2="61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5" y="4449203"/>
            <a:ext cx="2919934" cy="198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CC0B73-58C2-262F-3F63-6FD82AADDF14}"/>
              </a:ext>
            </a:extLst>
          </p:cNvPr>
          <p:cNvSpPr txBox="1"/>
          <p:nvPr/>
        </p:nvSpPr>
        <p:spPr>
          <a:xfrm>
            <a:off x="1448127" y="3909789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C941C-1B0D-3DAA-C480-6CE1ACB24D07}"/>
              </a:ext>
            </a:extLst>
          </p:cNvPr>
          <p:cNvSpPr txBox="1"/>
          <p:nvPr/>
        </p:nvSpPr>
        <p:spPr>
          <a:xfrm>
            <a:off x="290326" y="5400695"/>
            <a:ext cx="354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Classification, how do features relate to overall clarity/quality?</a:t>
            </a:r>
          </a:p>
        </p:txBody>
      </p:sp>
      <p:pic>
        <p:nvPicPr>
          <p:cNvPr id="19" name="Picture 18" descr="Abstract particle graph background">
            <a:extLst>
              <a:ext uri="{FF2B5EF4-FFF2-40B4-BE49-F238E27FC236}">
                <a16:creationId xmlns:a16="http://schemas.microsoft.com/office/drawing/2014/main" id="{422023C9-50D3-26E5-2E7C-927FB18DA2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36" y="3403066"/>
            <a:ext cx="1868156" cy="12451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C453E9-490F-80F5-87BE-BE5288E86931}"/>
              </a:ext>
            </a:extLst>
          </p:cNvPr>
          <p:cNvSpPr txBox="1"/>
          <p:nvPr/>
        </p:nvSpPr>
        <p:spPr>
          <a:xfrm>
            <a:off x="4138817" y="5424107"/>
            <a:ext cx="378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Regression, how much does each feature influence the price/value?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1DEF80-B50A-B979-30B6-730B5DAE5883}"/>
              </a:ext>
            </a:extLst>
          </p:cNvPr>
          <p:cNvSpPr txBox="1"/>
          <p:nvPr/>
        </p:nvSpPr>
        <p:spPr>
          <a:xfrm>
            <a:off x="8396030" y="5156203"/>
            <a:ext cx="342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Clustering, who is most likely to purchase based on what features and who do we therefore target?</a:t>
            </a:r>
          </a:p>
        </p:txBody>
      </p:sp>
    </p:spTree>
    <p:extLst>
      <p:ext uri="{BB962C8B-B14F-4D97-AF65-F5344CB8AC3E}">
        <p14:creationId xmlns:p14="http://schemas.microsoft.com/office/powerpoint/2010/main" val="21439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16001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Exploration and Uses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97560" y="427038"/>
            <a:ext cx="5082740" cy="9144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Information about the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399133" y="1584960"/>
            <a:ext cx="5078677" cy="1016000"/>
          </a:xfrm>
        </p:spPr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2144078"/>
            <a:ext cx="5082740" cy="914400"/>
          </a:xfrm>
        </p:spPr>
        <p:txBody>
          <a:bodyPr>
            <a:normAutofit/>
          </a:bodyPr>
          <a:lstStyle/>
          <a:p>
            <a:r>
              <a:rPr lang="en-US" sz="2400" dirty="0"/>
              <a:t>Data Visualizations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00707" y="3403600"/>
            <a:ext cx="5078677" cy="3454400"/>
          </a:xfrm>
        </p:spPr>
        <p:txBody>
          <a:bodyPr/>
          <a:lstStyle/>
          <a:p>
            <a:r>
              <a:rPr lang="en-US" dirty="0"/>
              <a:t>Heatmap</a:t>
            </a:r>
          </a:p>
          <a:p>
            <a:r>
              <a:rPr lang="en-US" dirty="0" err="1"/>
              <a:t>Pairplot</a:t>
            </a:r>
            <a:endParaRPr lang="en-US" dirty="0"/>
          </a:p>
          <a:p>
            <a:r>
              <a:rPr lang="en-US" dirty="0"/>
              <a:t>Histogram</a:t>
            </a:r>
          </a:p>
          <a:p>
            <a:r>
              <a:rPr lang="en-US" dirty="0"/>
              <a:t>Box plot</a:t>
            </a:r>
          </a:p>
          <a:p>
            <a:endParaRPr lang="en-US" dirty="0"/>
          </a:p>
        </p:txBody>
      </p:sp>
      <p:pic>
        <p:nvPicPr>
          <p:cNvPr id="5" name="Picture 4" descr="Young girl with space explorer aspirations">
            <a:extLst>
              <a:ext uri="{FF2B5EF4-FFF2-40B4-BE49-F238E27FC236}">
                <a16:creationId xmlns:a16="http://schemas.microsoft.com/office/drawing/2014/main" id="{6F882D5A-41B3-3B48-F849-59E1DED1A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1" y="2137547"/>
            <a:ext cx="4713922" cy="47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1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future of Machine Learning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37112" y="1233576"/>
            <a:ext cx="5276511" cy="50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Heatmap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780212" y="1189038"/>
            <a:ext cx="5209962" cy="47278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Pair Plot</a:t>
            </a:r>
          </a:p>
        </p:txBody>
      </p:sp>
    </p:spTree>
    <p:extLst>
      <p:ext uri="{BB962C8B-B14F-4D97-AF65-F5344CB8AC3E}">
        <p14:creationId xmlns:p14="http://schemas.microsoft.com/office/powerpoint/2010/main" val="36837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Other Possibilities for Machine Learning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4184254" cy="50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Histogram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3463" y="1701800"/>
            <a:ext cx="5715000" cy="50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Box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D35A-5C68-FD1A-A1D0-A5487D21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717800"/>
            <a:ext cx="4033125" cy="4123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66617D-00E2-4A53-0D29-B0965182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63" y="2604112"/>
            <a:ext cx="5715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2954</TotalTime>
  <Words>535</Words>
  <Application>Microsoft Office PowerPoint</Application>
  <PresentationFormat>Custom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Machine Learning Trends and Potential in Higher Education</vt:lpstr>
      <vt:lpstr>Machine Learning at UNBC</vt:lpstr>
      <vt:lpstr>What is Machine Learning?</vt:lpstr>
      <vt:lpstr>Machine Learning In Canada</vt:lpstr>
      <vt:lpstr>Enabling Accessibility in Education</vt:lpstr>
      <vt:lpstr>Machine Learning uses in Higher Education</vt:lpstr>
      <vt:lpstr>Data Exploration and Uses</vt:lpstr>
      <vt:lpstr>The future of Machine Learning</vt:lpstr>
      <vt:lpstr>Other Possibilities for Machine Learning</vt:lpstr>
      <vt:lpstr>Summary</vt:lpstr>
      <vt:lpstr>Classification Model Results</vt:lpstr>
      <vt:lpstr>Clustering Model Results</vt:lpstr>
      <vt:lpstr>Clustering Model Results</vt:lpstr>
      <vt:lpstr>Challenges and Thoughts during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Wallace</dc:creator>
  <cp:lastModifiedBy>Mandy Wallace</cp:lastModifiedBy>
  <cp:revision>6</cp:revision>
  <dcterms:created xsi:type="dcterms:W3CDTF">2024-07-03T19:43:59Z</dcterms:created>
  <dcterms:modified xsi:type="dcterms:W3CDTF">2024-08-20T22:56:03Z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