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7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2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21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7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1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7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8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002F-664B-4967-9AC9-CF8CADF24328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66A0-E1FB-4D63-8BCC-C72F40E44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988" y="2005535"/>
            <a:ext cx="8542421" cy="24894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Разработка политики информационной безопасности метро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60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637322"/>
            <a:ext cx="10820400" cy="3581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Меры по защите информации </a:t>
            </a:r>
            <a:r>
              <a:rPr lang="ru-RU" dirty="0" smtClean="0"/>
              <a:t>могут </a:t>
            </a:r>
            <a:r>
              <a:rPr lang="ru-RU" dirty="0"/>
              <a:t>отличаться, в зависимости от ситуации. В реальности, следует провести комплексную оценку с привлечением специализированных людей, которые являются экспертами в вопросах обеспечения ИБ и проведением специальных тестов и экспериментов.</a:t>
            </a:r>
          </a:p>
        </p:txBody>
      </p:sp>
    </p:spTree>
    <p:extLst>
      <p:ext uri="{BB962C8B-B14F-4D97-AF65-F5344CB8AC3E}">
        <p14:creationId xmlns:p14="http://schemas.microsoft.com/office/powerpoint/2010/main" val="34667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Политика безопасности – это комплекс предупредительных мер по обеспечению информационной безопасности организации</a:t>
            </a:r>
            <a:r>
              <a:rPr lang="ru-RU" dirty="0" smtClean="0"/>
              <a:t>.</a:t>
            </a:r>
          </a:p>
          <a:p>
            <a:r>
              <a:rPr lang="ru-RU" dirty="0"/>
              <a:t>Прежде всего политика необходима для того, чтобы донести до бизнеса цели и задачи информационной безопасности компании</a:t>
            </a:r>
            <a:r>
              <a:rPr lang="ru-RU" dirty="0" smtClean="0"/>
              <a:t>.</a:t>
            </a:r>
          </a:p>
          <a:p>
            <a:r>
              <a:rPr lang="ru-RU" dirty="0"/>
              <a:t>При этом любое применение любых защитных мер, касающихся взаимодействия пользователя с информационной системой компании всегда вызывает отрицательную реакцию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8534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28286"/>
            <a:ext cx="10820400" cy="4890400"/>
          </a:xfrm>
        </p:spPr>
        <p:txBody>
          <a:bodyPr>
            <a:normAutofit/>
          </a:bodyPr>
          <a:lstStyle/>
          <a:p>
            <a:r>
              <a:rPr lang="ru-RU" dirty="0"/>
              <a:t>Эффективность управления деятельностью зависит оттого, насколько грамотно сформирована организационная структура управления и насколько она соответствует цели деятельности организации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Составляющими организационных структур являются:</a:t>
            </a:r>
          </a:p>
          <a:p>
            <a:pPr lvl="0"/>
            <a:r>
              <a:rPr lang="ru-RU" dirty="0"/>
              <a:t>элементы организационных структур управления — службы или органы аппарата управления, а также отдельные работники этих служб (органов);</a:t>
            </a:r>
          </a:p>
          <a:p>
            <a:pPr lvl="0"/>
            <a:r>
              <a:rPr lang="ru-RU" dirty="0"/>
              <a:t>организационные отношения — отношения (связи) между подразделениями организации, уровнями ее управления, персоналом, посредством которых реализуются функции управления;</a:t>
            </a:r>
          </a:p>
          <a:p>
            <a:pPr lvl="0"/>
            <a:r>
              <a:rPr lang="ru-RU" dirty="0"/>
              <a:t>уровни управления — совокупность прав, обязанностей и ответственности, характерная для должностных лиц, занимающих определенную ступень в иерархической структуре организации.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0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Организационная структура метрополитена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C:\Users\bestb\OneDrive\Рабочий стол\Блок-схема_структура метро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1684421"/>
            <a:ext cx="12009120" cy="528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0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25871"/>
            <a:ext cx="8610600" cy="1293028"/>
          </a:xfrm>
        </p:spPr>
        <p:txBody>
          <a:bodyPr/>
          <a:lstStyle/>
          <a:p>
            <a:r>
              <a:rPr lang="ru-RU" b="1" dirty="0"/>
              <a:t>Оценка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173" y="244481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множество потенциальных угроз безопасности информации делится на три класса по природе их возникновения:</a:t>
            </a:r>
          </a:p>
          <a:p>
            <a:pPr lvl="0"/>
            <a:r>
              <a:rPr lang="ru-RU" dirty="0"/>
              <a:t>антропогенные; </a:t>
            </a:r>
          </a:p>
          <a:p>
            <a:pPr lvl="0"/>
            <a:r>
              <a:rPr lang="ru-RU" dirty="0"/>
              <a:t>техногенные;</a:t>
            </a:r>
          </a:p>
          <a:p>
            <a:pPr lvl="0"/>
            <a:r>
              <a:rPr lang="ru-RU" dirty="0"/>
              <a:t>естественные (природные).</a:t>
            </a:r>
          </a:p>
        </p:txBody>
      </p:sp>
    </p:spTree>
    <p:extLst>
      <p:ext uri="{BB962C8B-B14F-4D97-AF65-F5344CB8AC3E}">
        <p14:creationId xmlns:p14="http://schemas.microsoft.com/office/powerpoint/2010/main" val="18001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защиты от внешних угроз национальной безопасности в научно-технологической сфере должно быть обеспечено проведение научных исследований и разработок в области приоритетных для Республики Беларусь технологий, их расширенное воспроизводство в структуре национальной экономики. Развитие индустрии проектирования компонентной базы производств высших технологических укладов обеспечит материально-техническую основу безопасности функционирования критически важных объектов, систем и инфраструктур.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113125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402" y="2194560"/>
            <a:ext cx="10514798" cy="4024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Существуют приборы </a:t>
            </a:r>
            <a:r>
              <a:rPr lang="ru-RU"/>
              <a:t>для </a:t>
            </a:r>
            <a:r>
              <a:rPr lang="ru-RU" smtClean="0"/>
              <a:t>проверки:</a:t>
            </a:r>
            <a:endParaRPr lang="ru-RU" dirty="0"/>
          </a:p>
          <a:p>
            <a:pPr lvl="0"/>
            <a:r>
              <a:rPr lang="ru-RU" dirty="0"/>
              <a:t>Цифровой сканер;</a:t>
            </a:r>
          </a:p>
          <a:p>
            <a:pPr lvl="0"/>
            <a:r>
              <a:rPr lang="ru-RU" dirty="0"/>
              <a:t>Электронный комплекс для обнаружения металлических предметов;</a:t>
            </a:r>
          </a:p>
          <a:p>
            <a:pPr lvl="0"/>
            <a:r>
              <a:rPr lang="ru-RU" dirty="0"/>
              <a:t>Газоанализатор портативный «Пилот-М»;</a:t>
            </a:r>
          </a:p>
          <a:p>
            <a:pPr lvl="0"/>
            <a:r>
              <a:rPr lang="ru-RU" dirty="0" err="1"/>
              <a:t>Локализатор</a:t>
            </a:r>
            <a:r>
              <a:rPr lang="ru-RU" dirty="0"/>
              <a:t> взрыва «Фонтан-2»;</a:t>
            </a:r>
          </a:p>
          <a:p>
            <a:pPr lvl="0"/>
            <a:r>
              <a:rPr lang="ru-RU" dirty="0"/>
              <a:t>Металлоискатель;</a:t>
            </a:r>
          </a:p>
        </p:txBody>
      </p:sp>
    </p:spTree>
    <p:extLst>
      <p:ext uri="{BB962C8B-B14F-4D97-AF65-F5344CB8AC3E}">
        <p14:creationId xmlns:p14="http://schemas.microsoft.com/office/powerpoint/2010/main" val="296320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повышения качества и эффективности деятельности службы безопасности на всех 29 станциях подземки оборудована 51 досмотровая зона. Они оснащены рентгенографическими сканерами, рамками для обнаружения металлических предметов, системами </a:t>
            </a:r>
            <a:r>
              <a:rPr lang="ru-RU" dirty="0" err="1"/>
              <a:t>видеофиксации</a:t>
            </a:r>
            <a:r>
              <a:rPr lang="ru-RU" dirty="0"/>
              <a:t> и видеонаблюдения. В распоряжении инспекторов службы безопасности также портативные газоанализаторы паров взрывчатых веществ и переносные устройства локализации взрыва типа «Фонтан».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9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Согласно Закону Республики Беларусь от 5 мая 2014 года «О городском электрическом транспорте и метрополитене», Указу Президента Республики Беларусь от 25 октября 2013 года № 484 «О внесении дополнений и изменений в Указ Президента Республики Беларусь от 25 октября 2007 года № 534», Правилам перевозок пассажиров метрополитеном (Постановление Совета Министров Республики Беларусь от 22 ноября 2014 года № 1088), сотрудникам службы безопасности Минского метрополитена предоставлено  право осуществлять личный досмотр, досмотр вещей и документов пассажиров.</a:t>
            </a:r>
          </a:p>
        </p:txBody>
      </p:sp>
    </p:spTree>
    <p:extLst>
      <p:ext uri="{BB962C8B-B14F-4D97-AF65-F5344CB8AC3E}">
        <p14:creationId xmlns:p14="http://schemas.microsoft.com/office/powerpoint/2010/main" val="285917739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705</TotalTime>
  <Words>401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 самолета</vt:lpstr>
      <vt:lpstr>Разработка политики информационной безопасности метро</vt:lpstr>
      <vt:lpstr>Введение</vt:lpstr>
      <vt:lpstr>Презентация PowerPoint</vt:lpstr>
      <vt:lpstr>Организационная структура метрополитена </vt:lpstr>
      <vt:lpstr>Оценка рисков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информационной безопасности метро</dc:title>
  <dc:creator>Вадим Говоронок</dc:creator>
  <cp:lastModifiedBy>Вадим Говоронок</cp:lastModifiedBy>
  <cp:revision>11</cp:revision>
  <dcterms:created xsi:type="dcterms:W3CDTF">2020-09-01T07:14:56Z</dcterms:created>
  <dcterms:modified xsi:type="dcterms:W3CDTF">2020-09-08T06:59:27Z</dcterms:modified>
</cp:coreProperties>
</file>