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64BD-E698-4262-9C8F-DC4FDACD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B400-55A2-41BD-8B87-012E635C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5249-046A-4495-AD3A-E73F3F48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5977-08DA-49E3-A083-6C636985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E1B6-D567-46A6-B8A5-ABEC1CF0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2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2EAF-FC70-4280-80B3-C38FA9D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AD0A4-03C3-47A5-A4E7-DE2A4E8A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129-7869-44E0-B328-0DA42CF3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598A-8F50-449E-AB00-C4FFD208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0644-DC1B-4B60-9E7A-AACFE170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71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C617B-C1CA-458C-9CD5-394503069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CDF3-9A76-4A9A-A5C4-EB3A795D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E2FA-6C7E-48E5-AF21-76543272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8D29-070B-4BBD-B09B-7BE79E18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E094-9357-4AFF-957A-5C20CEA5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58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4728-44AC-4846-AAAC-B3C5D9E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932BE-9434-4488-A31E-FE684864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1C16-4A5B-463E-9023-CB8C2A7F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02306-CBDD-4E65-BA0C-A960AB9C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BEB10-2C95-40BE-A552-A53388FE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2442-D275-4FAF-BA80-CED8CDBA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6298B-D5F6-412B-A2B6-8D11C4DCD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D729-7FAB-4C2B-AD15-5A9CC4B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EDE2-52AF-4B85-8A8C-6EE2A374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1A6A-14E4-490B-82C3-3813180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53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81A-36BA-4B0F-8084-FF2BAEFD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2F97-F159-47AB-8E2F-5DB8E63FD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B4200-054F-471A-9374-6877F007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2C39C-4766-4248-AE4B-E65039F3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4CFE-F190-4220-AECC-D55FC028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D885C-AE6B-4C7E-AA63-CF8F0417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06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46E8-3A19-4222-8F3F-A879D102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34B1-3D15-4513-8E37-1EAB67D0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C129-E186-4680-BC3B-BF24FF8F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EAB9F-A64E-4FB9-AD6A-D0753FEDB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52DC3-7B59-44DB-BDC2-0D5F0F5C4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CBA26-3832-4014-8946-F36317F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346DF-637E-4CB6-A2BD-7DCE0B0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2A10-0C74-4C7F-AC82-76C456CB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8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9490-ADB5-4B05-B450-3AADDEF1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82C87-0452-4918-9803-7FC89007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6831-B5E6-4CD4-8823-F8B1412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A5B23-7A08-4C5C-BBF6-3CC615E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673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0F639-92A5-408B-A2AE-9291D806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79181-0830-416E-8691-82CE7D9E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B338-8CF8-4117-A11E-9298B020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9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D99B-2AD6-4C76-9249-359DF51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B5DB-1005-424D-B838-CFED7FD55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6730-A6E6-4579-B412-25C25C92F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F481-6D31-48F5-9BA6-5A3814F7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D8764-DC65-43BE-BC7E-7401B226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1D558-E05F-4D27-AE9C-4FE6226C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40FF-2EEE-4327-806C-8B5D94C5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7CAD5-F8AB-4598-A690-B79E6138B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3360A-EEF8-4EC5-807D-F385A4BA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49E2-E78D-41A1-B83C-86F83B7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824F-AA3A-412F-A716-1FB0EC96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A2DE-B205-4097-A315-37BBAF4A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5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F34DA-3483-4499-A314-5EB6A71A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F24C-58E8-4EEE-9EC1-8F8EA87C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9304-1E89-4A16-AF08-9C2B0B1D3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E3E3-624D-4C46-8FBA-3E3BA3C38A9B}" type="datetimeFigureOut">
              <a:rPr lang="nl-NL" smtClean="0"/>
              <a:t>7-8-2021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AB83-7C45-47B7-AC89-B9E233DA9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064A-DEB3-45A0-AB74-69E14C88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167-E2D4-4CAD-8D51-FA9CCB5FF1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3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4E20B-F1AE-43F1-9E4C-AC371746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0C8FB-19AC-445B-837E-9143D7D7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7674" y="4303356"/>
            <a:ext cx="9144000" cy="815401"/>
          </a:xfrm>
        </p:spPr>
        <p:txBody>
          <a:bodyPr>
            <a:normAutofit fontScale="90000"/>
          </a:bodyPr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3CE32-F464-47E5-BEE1-73AAA499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5538" y="5118757"/>
            <a:ext cx="7127132" cy="815401"/>
          </a:xfrm>
        </p:spPr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team: Klim Mikhailov,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Josie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Harrison</a:t>
            </a:r>
          </a:p>
        </p:txBody>
      </p:sp>
      <p:pic>
        <p:nvPicPr>
          <p:cNvPr id="1028" name="Picture 4" descr="Pyladies Amsterdam - Home | Facebook">
            <a:extLst>
              <a:ext uri="{FF2B5EF4-FFF2-40B4-BE49-F238E27FC236}">
                <a16:creationId xmlns:a16="http://schemas.microsoft.com/office/drawing/2014/main" id="{31B19740-D878-4328-B7EC-17DD3EC58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31" y="1003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erken bij Dexter Energy Services? Vacatures van Dexter Energy Services">
            <a:extLst>
              <a:ext uri="{FF2B5EF4-FFF2-40B4-BE49-F238E27FC236}">
                <a16:creationId xmlns:a16="http://schemas.microsoft.com/office/drawing/2014/main" id="{3222FB27-C5EC-4CDA-970D-732822F3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0" y="0"/>
            <a:ext cx="2392871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00CB7BE7-3F13-4525-8D22-A83BD487D67B}"/>
              </a:ext>
            </a:extLst>
          </p:cNvPr>
          <p:cNvSpPr/>
          <p:nvPr/>
        </p:nvSpPr>
        <p:spPr>
          <a:xfrm>
            <a:off x="5767773" y="5225950"/>
            <a:ext cx="213148" cy="19513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95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3F6E-D514-4AAD-9D8B-8E34E0AF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PyTown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forecast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quarterly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Prevent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blackouts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balancing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consumption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57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(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weekly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monitoring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9E58D-7C04-45F3-8597-3E45298E7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features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pipeline on Azure 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 week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Monday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4:00 CEST</a:t>
            </a:r>
          </a:p>
          <a:p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processing in batches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(96 x 7 = 672 data points)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KPI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quantiles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26B026-6B94-4139-B56C-59DD5AF99B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0929" y="1825625"/>
            <a:ext cx="5084141" cy="4351338"/>
          </a:xfrm>
        </p:spPr>
      </p:pic>
    </p:spTree>
    <p:extLst>
      <p:ext uri="{BB962C8B-B14F-4D97-AF65-F5344CB8AC3E}">
        <p14:creationId xmlns:p14="http://schemas.microsoft.com/office/powerpoint/2010/main" val="375717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monitoring dashboard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9E58D-7C04-45F3-8597-3E45298E7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15 minutes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Naive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forecast</a:t>
            </a: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Blob-triggered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Azure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lang="nl-NL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KPI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nl-NL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</a:t>
            </a:r>
            <a:r>
              <a:rPr lang="nl-NL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wind)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80FD61-AC42-4272-9C7F-996892FA2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78242" y="1584511"/>
            <a:ext cx="6074479" cy="350067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4FD85D-22BE-48DC-B8D7-CDAB27909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12" y="4982046"/>
            <a:ext cx="4842752" cy="132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learned</a:t>
            </a:r>
            <a:endParaRPr lang="nl-NL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0684-B7A0-4262-85B3-D5DC733C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Deal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“bad” data first,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check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missing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environments</a:t>
            </a: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locally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monitoring tools</a:t>
            </a:r>
          </a:p>
          <a:p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development of KPI,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obstacles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valuable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</a:t>
            </a:r>
            <a:endParaRPr lang="nl-N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MLOps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energy </a:t>
            </a:r>
            <a:r>
              <a:rPr lang="nl-NL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nl-N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cases!</a:t>
            </a:r>
          </a:p>
        </p:txBody>
      </p:sp>
    </p:spTree>
    <p:extLst>
      <p:ext uri="{BB962C8B-B14F-4D97-AF65-F5344CB8AC3E}">
        <p14:creationId xmlns:p14="http://schemas.microsoft.com/office/powerpoint/2010/main" val="7473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B3DFF-3017-460E-9C2D-8E0EFAD2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3DC14-8F2F-4B02-80C6-A17C0FD27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0861"/>
            <a:ext cx="9144000" cy="2387600"/>
          </a:xfrm>
        </p:spPr>
        <p:txBody>
          <a:bodyPr/>
          <a:lstStyle/>
          <a:p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nl-NL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nl-NL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attention!</a:t>
            </a:r>
          </a:p>
        </p:txBody>
      </p:sp>
    </p:spTree>
    <p:extLst>
      <p:ext uri="{BB962C8B-B14F-4D97-AF65-F5344CB8AC3E}">
        <p14:creationId xmlns:p14="http://schemas.microsoft.com/office/powerpoint/2010/main" val="24902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Capstone energy use case</vt:lpstr>
      <vt:lpstr>Project goals</vt:lpstr>
      <vt:lpstr>Batch (weekly) monitoring dashboard</vt:lpstr>
      <vt:lpstr>Real-time monitoring dashboard</vt:lpstr>
      <vt:lpstr>Lessons learned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energy use case</dc:title>
  <dc:creator>Klim Mix</dc:creator>
  <cp:lastModifiedBy>Klim Mix</cp:lastModifiedBy>
  <cp:revision>15</cp:revision>
  <dcterms:created xsi:type="dcterms:W3CDTF">2021-08-06T19:38:42Z</dcterms:created>
  <dcterms:modified xsi:type="dcterms:W3CDTF">2021-08-07T13:24:06Z</dcterms:modified>
</cp:coreProperties>
</file>