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90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63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117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422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025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558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68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177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63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86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16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13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12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28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15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99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48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4ED4A1-3643-4ED9-BDC3-7CCF877932B7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E9295-D5EE-4E97-9A94-CE9FAA3BC2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308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8414" y="261257"/>
            <a:ext cx="6400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Проект</a:t>
            </a:r>
          </a:p>
          <a:p>
            <a:pPr algn="ctr"/>
            <a:endParaRPr lang="ru-RU" sz="2800" b="1" i="1" u="sng" dirty="0"/>
          </a:p>
          <a:p>
            <a:pPr algn="ctr"/>
            <a:r>
              <a:rPr lang="ru-RU" sz="2800" i="1" u="sng" dirty="0" smtClean="0"/>
              <a:t>Вычислятор места проживания</a:t>
            </a:r>
            <a:r>
              <a:rPr lang="ru-RU" sz="2800" b="1" i="1" u="sng" dirty="0" smtClean="0"/>
              <a:t> </a:t>
            </a:r>
            <a:endParaRPr lang="ru-RU" sz="2800" b="1" i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44979" y="2401176"/>
            <a:ext cx="609872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u="sng" dirty="0" smtClean="0"/>
              <a:t>Участники проекта:</a:t>
            </a:r>
          </a:p>
          <a:p>
            <a:endParaRPr lang="ru-RU" sz="2000" i="1" u="sng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Павленко Михаил Владимирович (</a:t>
            </a:r>
            <a:r>
              <a:rPr lang="en-GB" dirty="0" smtClean="0"/>
              <a:t>Intern </a:t>
            </a:r>
            <a:r>
              <a:rPr lang="ru-RU" dirty="0" smtClean="0"/>
              <a:t>программист)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Арутюнян Давид Артурович (Гуру по презентациям)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Григорян Артем Каренович (</a:t>
            </a:r>
            <a:r>
              <a:rPr lang="en-GB" dirty="0" smtClean="0"/>
              <a:t>MLG </a:t>
            </a:r>
            <a:r>
              <a:rPr lang="ru-RU" dirty="0" smtClean="0"/>
              <a:t>тестировщик)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Мовсесян Анатолий Владимирович (Обратная связь</a:t>
            </a:r>
            <a:r>
              <a:rPr lang="en-GB" dirty="0" smtClean="0"/>
              <a:t>)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119257" y="4955721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3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216" y="628651"/>
            <a:ext cx="116912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u="sng" dirty="0" smtClean="0"/>
              <a:t>Введение</a:t>
            </a:r>
            <a:endParaRPr lang="ru-RU" dirty="0"/>
          </a:p>
          <a:p>
            <a:endParaRPr lang="en-GB" sz="2000" i="1" u="sng" dirty="0" smtClean="0"/>
          </a:p>
          <a:p>
            <a:r>
              <a:rPr lang="ru-RU" sz="2000" i="1" u="sng" dirty="0" smtClean="0"/>
              <a:t>Цель проекта:</a:t>
            </a:r>
          </a:p>
          <a:p>
            <a:r>
              <a:rPr lang="ru-RU" dirty="0" smtClean="0"/>
              <a:t>Дать человеку непоколебимые сомнения в том, что он не заблудиться в неизвестном ему здании.</a:t>
            </a:r>
          </a:p>
          <a:p>
            <a:endParaRPr lang="ru-RU" dirty="0"/>
          </a:p>
          <a:p>
            <a:r>
              <a:rPr lang="ru-RU" sz="2000" i="1" u="sng" dirty="0" smtClean="0"/>
              <a:t>Проблемы:</a:t>
            </a:r>
          </a:p>
          <a:p>
            <a:r>
              <a:rPr lang="ru-RU" dirty="0" smtClean="0"/>
              <a:t>Современные проблемы требуют современных решений</a:t>
            </a:r>
          </a:p>
          <a:p>
            <a:endParaRPr lang="ru-RU" sz="2000" i="1" u="sng" dirty="0" smtClean="0"/>
          </a:p>
          <a:p>
            <a:r>
              <a:rPr lang="ru-RU" sz="2000" i="1" u="sng" dirty="0" smtClean="0"/>
              <a:t>Примеры применения</a:t>
            </a:r>
            <a:r>
              <a:rPr lang="ru-RU" dirty="0" smtClean="0"/>
              <a:t>:</a:t>
            </a:r>
          </a:p>
          <a:p>
            <a:r>
              <a:rPr lang="ru-RU" dirty="0" smtClean="0"/>
              <a:t>-   Не смог вспомнить этаж друга, но помнишь номер квартиры.</a:t>
            </a:r>
          </a:p>
          <a:p>
            <a:r>
              <a:rPr lang="ru-RU" dirty="0" smtClean="0"/>
              <a:t>-   Военкомат (тут без слов)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Коллекторы (тут тоже)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Помочь своей бабушке по скайпу</a:t>
            </a:r>
          </a:p>
          <a:p>
            <a:r>
              <a:rPr lang="ru-RU" dirty="0" smtClean="0"/>
              <a:t>И таких примеров может быть очень много</a:t>
            </a:r>
          </a:p>
          <a:p>
            <a:pPr marL="285750" indent="-285750">
              <a:buFontTx/>
              <a:buChar char="-"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156" y="3736520"/>
            <a:ext cx="598715" cy="5987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5" y="4188645"/>
            <a:ext cx="2261507" cy="127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6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0881" y="620487"/>
            <a:ext cx="100693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Наш программист долго ломал голову, чтобы решить эту тайну общества и куда именно вылетает из головы этаж, о котором упоминал его друг в разговорах ранее. Ему надоело переспрашивать по сотни раз одно и тоже, и он решился собрать команду из лучших и запрограммировать универсальный код, благодаря которому сможет помочь миллионам людей. И вот после долгих размышлений Михаила Владимировича и  многочасовых переговоров с Давидом Артуровичем, Артемом Кареновичем и Анатолием Владимировичем он смог понять эту программу и воплотить ее в реальность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81" y="3189393"/>
            <a:ext cx="10874682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4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9813" y="685800"/>
            <a:ext cx="727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Тесты Артема Кареновича для наглядного доказательства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73" y="1322111"/>
            <a:ext cx="8749395" cy="518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5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8078" y="930729"/>
            <a:ext cx="488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Спасибо за внимание</a:t>
            </a:r>
            <a:endParaRPr lang="ru-RU" sz="32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11" y="1430534"/>
            <a:ext cx="4792839" cy="479283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47082">
            <a:off x="1497987" y="2496368"/>
            <a:ext cx="5081676" cy="214882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683" y="2397578"/>
            <a:ext cx="3480707" cy="348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18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</TotalTime>
  <Words>197</Words>
  <Application>Microsoft Office PowerPoint</Application>
  <PresentationFormat>Широкоэкранный</PresentationFormat>
  <Paragraphs>26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12</cp:revision>
  <dcterms:created xsi:type="dcterms:W3CDTF">2023-10-12T14:47:22Z</dcterms:created>
  <dcterms:modified xsi:type="dcterms:W3CDTF">2023-10-12T17:49:51Z</dcterms:modified>
</cp:coreProperties>
</file>