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D4A1-3643-4ED9-BDC3-7CCF877932B7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9295-D5EE-4E97-9A94-CE9FAA3BC2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90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D4A1-3643-4ED9-BDC3-7CCF877932B7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9295-D5EE-4E97-9A94-CE9FAA3BC2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63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D4A1-3643-4ED9-BDC3-7CCF877932B7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9295-D5EE-4E97-9A94-CE9FAA3BC2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117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D4A1-3643-4ED9-BDC3-7CCF877932B7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9295-D5EE-4E97-9A94-CE9FAA3BC2C8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8422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D4A1-3643-4ED9-BDC3-7CCF877932B7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9295-D5EE-4E97-9A94-CE9FAA3BC2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025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D4A1-3643-4ED9-BDC3-7CCF877932B7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9295-D5EE-4E97-9A94-CE9FAA3BC2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558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D4A1-3643-4ED9-BDC3-7CCF877932B7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9295-D5EE-4E97-9A94-CE9FAA3BC2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68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D4A1-3643-4ED9-BDC3-7CCF877932B7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9295-D5EE-4E97-9A94-CE9FAA3BC2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9177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D4A1-3643-4ED9-BDC3-7CCF877932B7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9295-D5EE-4E97-9A94-CE9FAA3BC2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63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D4A1-3643-4ED9-BDC3-7CCF877932B7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9295-D5EE-4E97-9A94-CE9FAA3BC2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86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D4A1-3643-4ED9-BDC3-7CCF877932B7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9295-D5EE-4E97-9A94-CE9FAA3BC2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16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D4A1-3643-4ED9-BDC3-7CCF877932B7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9295-D5EE-4E97-9A94-CE9FAA3BC2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13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D4A1-3643-4ED9-BDC3-7CCF877932B7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9295-D5EE-4E97-9A94-CE9FAA3BC2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12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D4A1-3643-4ED9-BDC3-7CCF877932B7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9295-D5EE-4E97-9A94-CE9FAA3BC2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285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D4A1-3643-4ED9-BDC3-7CCF877932B7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9295-D5EE-4E97-9A94-CE9FAA3BC2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15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D4A1-3643-4ED9-BDC3-7CCF877932B7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9295-D5EE-4E97-9A94-CE9FAA3BC2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990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D4A1-3643-4ED9-BDC3-7CCF877932B7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9295-D5EE-4E97-9A94-CE9FAA3BC2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489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F4ED4A1-3643-4ED9-BDC3-7CCF877932B7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E9295-D5EE-4E97-9A94-CE9FAA3BC2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308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08414" y="261257"/>
            <a:ext cx="64008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Проект</a:t>
            </a:r>
          </a:p>
          <a:p>
            <a:pPr algn="ctr"/>
            <a:endParaRPr lang="ru-RU" sz="2800" b="1" i="1" u="sng" dirty="0"/>
          </a:p>
          <a:p>
            <a:pPr algn="ctr"/>
            <a:r>
              <a:rPr lang="ru-RU" sz="2800" i="1" u="sng" dirty="0"/>
              <a:t>Вычислятор места проживания</a:t>
            </a:r>
            <a:r>
              <a:rPr lang="ru-RU" sz="2800" b="1" i="1" u="sng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979" y="2401176"/>
            <a:ext cx="900135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u="sng" dirty="0"/>
              <a:t>Участники проекта:</a:t>
            </a:r>
          </a:p>
          <a:p>
            <a:endParaRPr lang="ru-RU" sz="2000" i="1" u="sng" dirty="0"/>
          </a:p>
          <a:p>
            <a:pPr marL="285750" indent="-285750">
              <a:buFontTx/>
              <a:buChar char="-"/>
            </a:pPr>
            <a:r>
              <a:rPr lang="ru-RU" dirty="0"/>
              <a:t>Павленко Михаил Владимирович (</a:t>
            </a:r>
            <a:r>
              <a:rPr lang="en-GB" dirty="0"/>
              <a:t>Intern </a:t>
            </a:r>
            <a:r>
              <a:rPr lang="ru-RU" dirty="0"/>
              <a:t>программист)</a:t>
            </a:r>
          </a:p>
          <a:p>
            <a:pPr marL="285750" indent="-285750">
              <a:buFontTx/>
              <a:buChar char="-"/>
            </a:pPr>
            <a:r>
              <a:rPr lang="ru-RU" dirty="0"/>
              <a:t>Арутюнян Давид Артурович (Гуру по презентациям)</a:t>
            </a:r>
          </a:p>
          <a:p>
            <a:pPr marL="285750" indent="-285750">
              <a:buFontTx/>
              <a:buChar char="-"/>
            </a:pPr>
            <a:r>
              <a:rPr lang="ru-RU" dirty="0"/>
              <a:t>Григорян Артем Каренович (</a:t>
            </a:r>
            <a:r>
              <a:rPr lang="en-GB" dirty="0"/>
              <a:t>MLG </a:t>
            </a:r>
            <a:r>
              <a:rPr lang="ru-RU" dirty="0"/>
              <a:t>тестировщик)</a:t>
            </a:r>
          </a:p>
          <a:p>
            <a:pPr marL="285750" indent="-285750">
              <a:buFontTx/>
              <a:buChar char="-"/>
            </a:pPr>
            <a:r>
              <a:rPr lang="ru-RU" dirty="0"/>
              <a:t>Мовсесян Анатолий Владимирович (Обратная связь</a:t>
            </a:r>
            <a:r>
              <a:rPr lang="en-US" dirty="0"/>
              <a:t>/</a:t>
            </a:r>
            <a:r>
              <a:rPr lang="ru-RU" dirty="0"/>
              <a:t>работа с публикой</a:t>
            </a:r>
            <a:r>
              <a:rPr lang="en-GB" dirty="0"/>
              <a:t>)</a:t>
            </a:r>
            <a:endParaRPr lang="ru-RU" dirty="0"/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119257" y="4955721"/>
            <a:ext cx="485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834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8216" y="628651"/>
            <a:ext cx="1169125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i="1" u="sng" dirty="0"/>
              <a:t>Введение</a:t>
            </a:r>
            <a:endParaRPr lang="ru-RU" dirty="0"/>
          </a:p>
          <a:p>
            <a:endParaRPr lang="en-GB" sz="2000" i="1" u="sng" dirty="0"/>
          </a:p>
          <a:p>
            <a:r>
              <a:rPr lang="ru-RU" sz="2000" i="1" u="sng" dirty="0"/>
              <a:t>Цель проекта:</a:t>
            </a:r>
          </a:p>
          <a:p>
            <a:r>
              <a:rPr lang="ru-RU" dirty="0"/>
              <a:t>Дать человеку непоколебимые сомнения в том, что он не заблудиться в неизвестном ему здании.</a:t>
            </a:r>
          </a:p>
          <a:p>
            <a:endParaRPr lang="ru-RU" dirty="0"/>
          </a:p>
          <a:p>
            <a:r>
              <a:rPr lang="ru-RU" sz="2000" i="1" u="sng" dirty="0"/>
              <a:t>Проблемы:</a:t>
            </a:r>
          </a:p>
          <a:p>
            <a:r>
              <a:rPr lang="ru-RU" dirty="0"/>
              <a:t>Современные проблемы требуют современных решений</a:t>
            </a:r>
          </a:p>
          <a:p>
            <a:endParaRPr lang="ru-RU" sz="2000" i="1" u="sng" dirty="0"/>
          </a:p>
          <a:p>
            <a:r>
              <a:rPr lang="ru-RU" sz="2000" i="1" u="sng" dirty="0"/>
              <a:t>Примеры применения</a:t>
            </a:r>
            <a:r>
              <a:rPr lang="ru-RU" dirty="0"/>
              <a:t>:</a:t>
            </a:r>
          </a:p>
          <a:p>
            <a:r>
              <a:rPr lang="ru-RU" dirty="0"/>
              <a:t>-   Не смог вспомнить этаж друга, но помнишь номер квартиры.</a:t>
            </a:r>
          </a:p>
          <a:p>
            <a:r>
              <a:rPr lang="ru-RU" dirty="0"/>
              <a:t>-   Военкомат (тут без слов)</a:t>
            </a:r>
          </a:p>
          <a:p>
            <a:pPr marL="285750" indent="-285750">
              <a:buFontTx/>
              <a:buChar char="-"/>
            </a:pPr>
            <a:r>
              <a:rPr lang="ru-RU" dirty="0"/>
              <a:t>Коллекторы (тут тоже)</a:t>
            </a:r>
          </a:p>
          <a:p>
            <a:pPr marL="285750" indent="-285750">
              <a:buFontTx/>
              <a:buChar char="-"/>
            </a:pPr>
            <a:r>
              <a:rPr lang="ru-RU" dirty="0"/>
              <a:t>Помочь своей бабушке по скайпу</a:t>
            </a:r>
          </a:p>
          <a:p>
            <a:r>
              <a:rPr lang="ru-RU" dirty="0"/>
              <a:t>И таких примеров может быть очень много</a:t>
            </a:r>
          </a:p>
          <a:p>
            <a:pPr marL="285750" indent="-285750">
              <a:buFontTx/>
              <a:buChar char="-"/>
            </a:pPr>
            <a:endParaRPr lang="ru-RU" dirty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593" y="3753317"/>
            <a:ext cx="299357" cy="29935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300" y="4204009"/>
            <a:ext cx="1140445" cy="64150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18BCBBF5-E3DA-45EA-A866-360A1439B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449" y="4021272"/>
            <a:ext cx="304144" cy="30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867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0881" y="620487"/>
            <a:ext cx="100693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Наш программист долго ломал голову, чтобы решить эту тайну общества и куда именно вылетает из головы этаж, о котором упоминал его друг в разговорах ранее. Ему надоело переспрашивать по сотни раз одно и тоже, и он решился собрать команду из лучших и запрограммировать универсальный код, благодаря которому сможет помочь миллионам людей. И вот после долгих размышлений Михаила Владимировича и  многочасовых переговоров с Давидом Артуровичем, Артемом Кареновичем и Анатолием Владимировичем он смог понять эту программу и воплотить ее в реальность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81" y="3189393"/>
            <a:ext cx="10874682" cy="278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49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79813" y="685800"/>
            <a:ext cx="727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Тесты Артема Кареновича для наглядного доказательства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67E75957-05E3-4975-9B45-342F92A26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5" y="1832344"/>
            <a:ext cx="5358357" cy="331262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E2CF3E45-E544-4269-883A-7553224A7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238" y="1832344"/>
            <a:ext cx="5079363" cy="331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57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8078" y="930729"/>
            <a:ext cx="4884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Спасибо за внимание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11" y="1430534"/>
            <a:ext cx="4792839" cy="479283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47082">
            <a:off x="1497987" y="2496368"/>
            <a:ext cx="5081676" cy="214882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7683" y="2397578"/>
            <a:ext cx="3480707" cy="348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3188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185</TotalTime>
  <Words>115</Words>
  <Application>Microsoft Office PowerPoint</Application>
  <PresentationFormat>Широкоэкранный</PresentationFormat>
  <Paragraphs>26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Ион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13</cp:revision>
  <dcterms:created xsi:type="dcterms:W3CDTF">2023-10-12T14:47:22Z</dcterms:created>
  <dcterms:modified xsi:type="dcterms:W3CDTF">2023-10-12T18:06:25Z</dcterms:modified>
</cp:coreProperties>
</file>