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4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2B388-4AE6-45F9-836A-3393639A39B0}" type="datetimeFigureOut">
              <a:rPr lang="ru-RU" smtClean="0"/>
              <a:t>09.05.2022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E2AA3-C287-41B2-B423-0FC68CBF34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038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2B388-4AE6-45F9-836A-3393639A39B0}" type="datetimeFigureOut">
              <a:rPr lang="ru-RU" smtClean="0"/>
              <a:t>09.05.2022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E2AA3-C287-41B2-B423-0FC68CBF34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7183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2B388-4AE6-45F9-836A-3393639A39B0}" type="datetimeFigureOut">
              <a:rPr lang="ru-RU" smtClean="0"/>
              <a:t>09.05.2022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E2AA3-C287-41B2-B423-0FC68CBF34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67603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2B388-4AE6-45F9-836A-3393639A39B0}" type="datetimeFigureOut">
              <a:rPr lang="ru-RU" smtClean="0"/>
              <a:t>09.05.2022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E2AA3-C287-41B2-B423-0FC68CBF3470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026831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2B388-4AE6-45F9-836A-3393639A39B0}" type="datetimeFigureOut">
              <a:rPr lang="ru-RU" smtClean="0"/>
              <a:t>09.05.2022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E2AA3-C287-41B2-B423-0FC68CBF34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15317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2B388-4AE6-45F9-836A-3393639A39B0}" type="datetimeFigureOut">
              <a:rPr lang="ru-RU" smtClean="0"/>
              <a:t>09.05.2022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E2AA3-C287-41B2-B423-0FC68CBF34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35402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2B388-4AE6-45F9-836A-3393639A39B0}" type="datetimeFigureOut">
              <a:rPr lang="ru-RU" smtClean="0"/>
              <a:t>09.05.2022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E2AA3-C287-41B2-B423-0FC68CBF34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9334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2B388-4AE6-45F9-836A-3393639A39B0}" type="datetimeFigureOut">
              <a:rPr lang="ru-RU" smtClean="0"/>
              <a:t>09.05.2022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E2AA3-C287-41B2-B423-0FC68CBF34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9712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2B388-4AE6-45F9-836A-3393639A39B0}" type="datetimeFigureOut">
              <a:rPr lang="ru-RU" smtClean="0"/>
              <a:t>09.05.2022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E2AA3-C287-41B2-B423-0FC68CBF34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2418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2B388-4AE6-45F9-836A-3393639A39B0}" type="datetimeFigureOut">
              <a:rPr lang="ru-RU" smtClean="0"/>
              <a:t>09.05.2022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E2AA3-C287-41B2-B423-0FC68CBF34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0994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2B388-4AE6-45F9-836A-3393639A39B0}" type="datetimeFigureOut">
              <a:rPr lang="ru-RU" smtClean="0"/>
              <a:t>09.05.2022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E2AA3-C287-41B2-B423-0FC68CBF34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5242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2B388-4AE6-45F9-836A-3393639A39B0}" type="datetimeFigureOut">
              <a:rPr lang="ru-RU" smtClean="0"/>
              <a:t>09.05.2022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E2AA3-C287-41B2-B423-0FC68CBF34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2469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2B388-4AE6-45F9-836A-3393639A39B0}" type="datetimeFigureOut">
              <a:rPr lang="ru-RU" smtClean="0"/>
              <a:t>09.05.2022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E2AA3-C287-41B2-B423-0FC68CBF34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2301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2B388-4AE6-45F9-836A-3393639A39B0}" type="datetimeFigureOut">
              <a:rPr lang="ru-RU" smtClean="0"/>
              <a:t>09.05.2022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E2AA3-C287-41B2-B423-0FC68CBF34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8503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2B388-4AE6-45F9-836A-3393639A39B0}" type="datetimeFigureOut">
              <a:rPr lang="ru-RU" smtClean="0"/>
              <a:t>09.05.2022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E2AA3-C287-41B2-B423-0FC68CBF34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0975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2B388-4AE6-45F9-836A-3393639A39B0}" type="datetimeFigureOut">
              <a:rPr lang="ru-RU" smtClean="0"/>
              <a:t>09.05.2022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E2AA3-C287-41B2-B423-0FC68CBF34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5735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2B388-4AE6-45F9-836A-3393639A39B0}" type="datetimeFigureOut">
              <a:rPr lang="ru-RU" smtClean="0"/>
              <a:t>09.05.2022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E2AA3-C287-41B2-B423-0FC68CBF34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3718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0B2B388-4AE6-45F9-836A-3393639A39B0}" type="datetimeFigureOut">
              <a:rPr lang="ru-RU" smtClean="0"/>
              <a:t>09.05.2022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FE2AA3-C287-41B2-B423-0FC68CBF34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33863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48408" y="1447800"/>
            <a:ext cx="10682654" cy="2921977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err="1"/>
              <a:t>Путівник</a:t>
            </a:r>
            <a:r>
              <a:rPr lang="ru-RU" dirty="0"/>
              <a:t> </a:t>
            </a:r>
            <a:r>
              <a:rPr lang="ru-RU" dirty="0" err="1"/>
              <a:t>мовою</a:t>
            </a:r>
            <a:r>
              <a:rPr lang="ru-RU" dirty="0"/>
              <a:t> </a:t>
            </a:r>
            <a:r>
              <a:rPr lang="ru-RU" dirty="0" err="1"/>
              <a:t>програмування</a:t>
            </a:r>
            <a:r>
              <a:rPr lang="ru-RU" dirty="0"/>
              <a:t> </a:t>
            </a:r>
            <a:r>
              <a:rPr lang="en-US" dirty="0" smtClean="0"/>
              <a:t>Python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9530863" y="6424369"/>
            <a:ext cx="2661138" cy="433631"/>
          </a:xfrm>
        </p:spPr>
        <p:txBody>
          <a:bodyPr>
            <a:normAutofit fontScale="92500"/>
          </a:bodyPr>
          <a:lstStyle/>
          <a:p>
            <a:r>
              <a:rPr lang="uk-UA" dirty="0" err="1" smtClean="0"/>
              <a:t>Сивака</a:t>
            </a:r>
            <a:r>
              <a:rPr lang="uk-UA" dirty="0" smtClean="0"/>
              <a:t> </a:t>
            </a:r>
            <a:r>
              <a:rPr lang="uk-UA" dirty="0" smtClean="0"/>
              <a:t>Максима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94186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" y="452718"/>
            <a:ext cx="10418884" cy="769413"/>
          </a:xfrm>
        </p:spPr>
        <p:txBody>
          <a:bodyPr/>
          <a:lstStyle/>
          <a:p>
            <a:pPr algn="ctr"/>
            <a:r>
              <a:rPr lang="ru-RU" dirty="0" err="1"/>
              <a:t>Гвідо</a:t>
            </a:r>
            <a:r>
              <a:rPr lang="ru-RU" dirty="0"/>
              <a:t> Ван </a:t>
            </a:r>
            <a:r>
              <a:rPr lang="ru-RU" dirty="0" err="1"/>
              <a:t>Россум</a:t>
            </a:r>
            <a:r>
              <a:rPr lang="ru-RU" dirty="0"/>
              <a:t> – </a:t>
            </a:r>
            <a:r>
              <a:rPr lang="ru-RU" dirty="0" err="1"/>
              <a:t>творець</a:t>
            </a:r>
            <a:r>
              <a:rPr lang="ru-RU" dirty="0"/>
              <a:t> </a:t>
            </a:r>
            <a:r>
              <a:rPr lang="ru-RU" dirty="0" err="1"/>
              <a:t>Python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00538" y="1461802"/>
            <a:ext cx="3590924" cy="5396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698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Історія</a:t>
            </a:r>
            <a:r>
              <a:rPr lang="ru-RU" dirty="0"/>
              <a:t> </a:t>
            </a:r>
            <a:r>
              <a:rPr lang="en-US" dirty="0" smtClean="0"/>
              <a:t>Python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</a:t>
            </a:r>
            <a:r>
              <a:rPr lang="ru-RU" dirty="0" err="1"/>
              <a:t>з’явився</a:t>
            </a:r>
            <a:r>
              <a:rPr lang="ru-RU" dirty="0"/>
              <a:t> у 1991 </a:t>
            </a:r>
            <a:r>
              <a:rPr lang="ru-RU" dirty="0" err="1" smtClean="0"/>
              <a:t>році</a:t>
            </a:r>
            <a:endParaRPr lang="ru-RU" dirty="0" smtClean="0"/>
          </a:p>
          <a:p>
            <a:r>
              <a:rPr lang="ru-RU" dirty="0" smtClean="0"/>
              <a:t>Автор </a:t>
            </a:r>
            <a:r>
              <a:rPr lang="ru-RU" dirty="0"/>
              <a:t>– </a:t>
            </a:r>
            <a:r>
              <a:rPr lang="ru-RU" dirty="0" err="1"/>
              <a:t>Гвідо</a:t>
            </a:r>
            <a:r>
              <a:rPr lang="ru-RU" dirty="0"/>
              <a:t> Ван </a:t>
            </a:r>
            <a:r>
              <a:rPr lang="ru-RU" dirty="0" err="1" smtClean="0"/>
              <a:t>Россум</a:t>
            </a:r>
            <a:r>
              <a:rPr lang="ru-RU" dirty="0" smtClean="0"/>
              <a:t>.</a:t>
            </a:r>
          </a:p>
          <a:p>
            <a:r>
              <a:rPr lang="ru-RU" dirty="0" smtClean="0"/>
              <a:t>Названий </a:t>
            </a:r>
            <a:r>
              <a:rPr lang="ru-RU" dirty="0"/>
              <a:t>на честь телешоу “</a:t>
            </a:r>
            <a:r>
              <a:rPr lang="ru-RU" dirty="0" err="1"/>
              <a:t>Літаючий</a:t>
            </a:r>
            <a:r>
              <a:rPr lang="ru-RU" dirty="0"/>
              <a:t> цирк </a:t>
            </a:r>
            <a:r>
              <a:rPr lang="ru-RU" dirty="0" err="1"/>
              <a:t>Монті</a:t>
            </a:r>
            <a:r>
              <a:rPr lang="ru-RU" dirty="0"/>
              <a:t> </a:t>
            </a:r>
            <a:r>
              <a:rPr lang="ru-RU" dirty="0" err="1"/>
              <a:t>Пайтона</a:t>
            </a:r>
            <a:r>
              <a:rPr lang="ru-RU" dirty="0" smtClean="0"/>
              <a:t>”</a:t>
            </a:r>
          </a:p>
          <a:p>
            <a:r>
              <a:rPr lang="ru-RU" dirty="0" err="1" smtClean="0"/>
              <a:t>Версії</a:t>
            </a:r>
            <a:r>
              <a:rPr lang="ru-RU" dirty="0" smtClean="0"/>
              <a:t> </a:t>
            </a:r>
            <a:r>
              <a:rPr lang="ru-RU" dirty="0" err="1"/>
              <a:t>мови</a:t>
            </a:r>
            <a:r>
              <a:rPr lang="ru-RU" dirty="0"/>
              <a:t>: </a:t>
            </a:r>
            <a:r>
              <a:rPr lang="en-US" dirty="0"/>
              <a:t>Python 1.0 – </a:t>
            </a:r>
            <a:r>
              <a:rPr lang="ru-RU" dirty="0" err="1"/>
              <a:t>січень</a:t>
            </a:r>
            <a:r>
              <a:rPr lang="ru-RU" dirty="0"/>
              <a:t> 1994 </a:t>
            </a:r>
            <a:r>
              <a:rPr lang="ru-RU" dirty="0" smtClean="0"/>
              <a:t>року.</a:t>
            </a:r>
          </a:p>
          <a:p>
            <a:r>
              <a:rPr lang="en-US" dirty="0" smtClean="0"/>
              <a:t>Python </a:t>
            </a:r>
            <a:r>
              <a:rPr lang="en-US" dirty="0"/>
              <a:t>2.0 – 16 </a:t>
            </a:r>
            <a:r>
              <a:rPr lang="ru-RU" dirty="0" err="1"/>
              <a:t>жовтня</a:t>
            </a:r>
            <a:r>
              <a:rPr lang="ru-RU" dirty="0"/>
              <a:t> 2000 </a:t>
            </a:r>
            <a:r>
              <a:rPr lang="ru-RU" dirty="0" smtClean="0"/>
              <a:t>року.</a:t>
            </a:r>
          </a:p>
          <a:p>
            <a:r>
              <a:rPr lang="en-US" dirty="0" smtClean="0"/>
              <a:t>Python </a:t>
            </a:r>
            <a:r>
              <a:rPr lang="en-US" dirty="0"/>
              <a:t>3.0 – 3 </a:t>
            </a:r>
            <a:r>
              <a:rPr lang="ru-RU" dirty="0" err="1"/>
              <a:t>грудня</a:t>
            </a:r>
            <a:r>
              <a:rPr lang="ru-RU" dirty="0"/>
              <a:t> 2008 </a:t>
            </a:r>
            <a:r>
              <a:rPr lang="ru-RU" dirty="0" smtClean="0"/>
              <a:t>року.</a:t>
            </a:r>
          </a:p>
          <a:p>
            <a:r>
              <a:rPr lang="ru-RU" dirty="0" err="1" smtClean="0"/>
              <a:t>Мова</a:t>
            </a:r>
            <a:r>
              <a:rPr lang="ru-RU" dirty="0" smtClean="0"/>
              <a:t> </a:t>
            </a:r>
            <a:r>
              <a:rPr lang="ru-RU" dirty="0" err="1"/>
              <a:t>постійно</a:t>
            </a:r>
            <a:r>
              <a:rPr lang="ru-RU" dirty="0"/>
              <a:t> </a:t>
            </a:r>
            <a:r>
              <a:rPr lang="ru-RU" dirty="0" err="1"/>
              <a:t>розвивається</a:t>
            </a:r>
            <a:r>
              <a:rPr lang="ru-RU" dirty="0"/>
              <a:t> та </a:t>
            </a:r>
            <a:r>
              <a:rPr lang="ru-RU" dirty="0" err="1"/>
              <a:t>вдосконалюється</a:t>
            </a:r>
            <a:r>
              <a:rPr lang="ru-RU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805802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452718"/>
            <a:ext cx="10436469" cy="1400530"/>
          </a:xfrm>
        </p:spPr>
        <p:txBody>
          <a:bodyPr/>
          <a:lstStyle/>
          <a:p>
            <a:pPr algn="ctr"/>
            <a:r>
              <a:rPr lang="ru-RU" dirty="0" err="1"/>
              <a:t>Компанії</a:t>
            </a:r>
            <a:r>
              <a:rPr lang="ru-RU" dirty="0"/>
              <a:t>, </a:t>
            </a:r>
            <a:r>
              <a:rPr lang="ru-RU" dirty="0" err="1"/>
              <a:t>які</a:t>
            </a:r>
            <a:r>
              <a:rPr lang="ru-RU" dirty="0"/>
              <a:t> </a:t>
            </a:r>
            <a:r>
              <a:rPr lang="ru-RU" dirty="0" err="1"/>
              <a:t>використовують</a:t>
            </a:r>
            <a:r>
              <a:rPr lang="ru-RU" dirty="0"/>
              <a:t> </a:t>
            </a:r>
            <a:r>
              <a:rPr lang="en-US" dirty="0" smtClean="0"/>
              <a:t>Python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2052919"/>
            <a:ext cx="12192000" cy="12090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N</a:t>
            </a:r>
            <a:r>
              <a:rPr lang="ru-RU" sz="2800" dirty="0"/>
              <a:t>А</a:t>
            </a:r>
            <a:r>
              <a:rPr lang="en-US" sz="2800" dirty="0"/>
              <a:t>S</a:t>
            </a:r>
            <a:r>
              <a:rPr lang="ru-RU" sz="2800" dirty="0"/>
              <a:t>А, </a:t>
            </a:r>
            <a:r>
              <a:rPr lang="en-US" sz="2800" dirty="0"/>
              <a:t>Dropbox </a:t>
            </a:r>
            <a:r>
              <a:rPr lang="ru-RU" sz="2800" dirty="0"/>
              <a:t>та </a:t>
            </a:r>
            <a:r>
              <a:rPr lang="en-US" sz="2800" dirty="0" err="1"/>
              <a:t>Youtube</a:t>
            </a:r>
            <a:r>
              <a:rPr lang="en-US" sz="2800" dirty="0"/>
              <a:t> </a:t>
            </a:r>
            <a:r>
              <a:rPr lang="ru-RU" sz="2800" dirty="0" err="1"/>
              <a:t>використовують</a:t>
            </a:r>
            <a:r>
              <a:rPr lang="ru-RU" sz="2800" dirty="0"/>
              <a:t> </a:t>
            </a:r>
            <a:r>
              <a:rPr lang="en-US" sz="2800" dirty="0"/>
              <a:t>Python </a:t>
            </a:r>
            <a:r>
              <a:rPr lang="ru-RU" sz="2800" dirty="0"/>
              <a:t>для </a:t>
            </a:r>
            <a:r>
              <a:rPr lang="ru-RU" sz="2800" dirty="0" err="1"/>
              <a:t>своїх</a:t>
            </a:r>
            <a:r>
              <a:rPr lang="ru-RU" sz="2800" dirty="0"/>
              <a:t> потреб</a:t>
            </a:r>
          </a:p>
        </p:txBody>
      </p:sp>
      <p:sp>
        <p:nvSpPr>
          <p:cNvPr id="4" name="AutoShape 2" descr="НАСА — Вікіпедія"/>
          <p:cNvSpPr>
            <a:spLocks noChangeAspect="1" noChangeArrowheads="1"/>
          </p:cNvSpPr>
          <p:nvPr/>
        </p:nvSpPr>
        <p:spPr bwMode="auto">
          <a:xfrm>
            <a:off x="999637" y="5904645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75" y="3409788"/>
            <a:ext cx="3176709" cy="2647257"/>
          </a:xfrm>
          <a:prstGeom prst="rect">
            <a:avLst/>
          </a:prstGeom>
        </p:spPr>
      </p:pic>
      <p:sp>
        <p:nvSpPr>
          <p:cNvPr id="6" name="AutoShape 4" descr="data:image/png;base64,iVBORw0KGgoAAAANSUhEUgAAAHcAAABDCAMAAACRDGoDAAAApVBMVEXx8/IAAAAAYf72+Pf////7/fw5OTkuLi4AX/719vIAVf7V2Nft7u4AT/1EQ0MAWP6kpaT5+vJVVlZeX1+am5t9fX1oaWgdHB23uLeDg4PKzMs0NDRxcnHk5uW/wMDc396Sk5Jxlfc9c/fV3fJ7m/YxbvmzxPGIpva7zPQJYfje5/NZhvYhZ/vI0/Pp6/KswvaUsPUmJSURERFKffgAQ/yft/RnkPrvDWM7AAACxUlEQVRYhe2W63LaMBCF9yAL21jY8QWMzcVOA4GQQANpeP9H68oXkrQz4CZtf+kbZrTGyxztTYLIYDAYDAaDwWAwfInQdX+z/j0u3X67C2truaqt/0B47wTOYM2BhpuHwBkuqXPIUn5a1d0+Dpxerxc87fattdHCQiPFpd8WUaw+rfs9CFis5wzXHHdtnfh7GftMPLkk7AGf1iV3f+IwA66rq24ra6crbE1REUuOXAdP9Ur1SvrDutR8R2eHxqMD4WblPIc6t+FuFazrjrb6SFRxA9xYY5+S6Uiq7IDDSAmKYzXjDc2Fh2MR4ZhppaSPY+xZmT8WNPf9i3k6C+/WYd1L4V1rse6NIGsGn60RMJY2kAK2ogN8bU1ZN01x5HdCjquX8BSQWBGiDg3HwzMYvGw5ua67ZqsepFpXTGBLH8gmeYKjJ70UpbAxVXICLApgRqIE5jkwkSriTbJV4tih7OHmidvJCZ5dnWWHrfU73QUOwsfIEjJCKUmWiFh3IYifM9ads0+KRakjFKwp2APIr2fZff7h1F388tpaq1/j1dYUk+p5yroe684wKpBqTxuTjOvAc6X3MQf61vVwyX3Vg+QMlvttNUjO4LR3P9S31vWRcLwJfNbleGRcx0s63vwcL+mqaM8Oid4/Dgeru93T8FXdDoPVpq1vMi8S3c+1boa0sIoUGev6ZC24oqw7krwVKH5aWBTDtkqkXHqv2yDdr1UzxLv2lGznN5Kyipw4f1XLzsnmVXc2z6991P08E5yN6mWe6w1kOHSR1cLtobVsb4W380rGfT2NouBZwbgQrJvHvCGe3+ms6HPM7K4y1vdz6fczTnjULzsFTNtTfTSvduc74e18bk4fXhTpwnFfSaVE46OoOa/U+/Oqmyy54f1Dcyld59BlTrrydglfJbK9vyZLf/BXQ16+HQ0Gg8FgMBgMBsNX+QmmOzC/JGOpuA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9113" y="4335623"/>
            <a:ext cx="4063144" cy="2287652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0685" y="2801227"/>
            <a:ext cx="6174004" cy="1375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804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452718"/>
            <a:ext cx="10418885" cy="1400530"/>
          </a:xfrm>
        </p:spPr>
        <p:txBody>
          <a:bodyPr/>
          <a:lstStyle/>
          <a:p>
            <a:pPr algn="ctr"/>
            <a:r>
              <a:rPr lang="ru-RU" dirty="0" err="1"/>
              <a:t>Компанії</a:t>
            </a:r>
            <a:r>
              <a:rPr lang="ru-RU" dirty="0"/>
              <a:t>, </a:t>
            </a:r>
            <a:r>
              <a:rPr lang="ru-RU" dirty="0" err="1"/>
              <a:t>які</a:t>
            </a:r>
            <a:r>
              <a:rPr lang="ru-RU" dirty="0"/>
              <a:t> </a:t>
            </a:r>
            <a:r>
              <a:rPr lang="ru-RU" dirty="0" err="1"/>
              <a:t>використовують</a:t>
            </a:r>
            <a:r>
              <a:rPr lang="ru-RU" dirty="0"/>
              <a:t> </a:t>
            </a:r>
            <a:r>
              <a:rPr lang="en-US" dirty="0" smtClean="0"/>
              <a:t>Python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762772"/>
            <a:ext cx="12192000" cy="231685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/>
              <a:t>Facebook, Instagram </a:t>
            </a:r>
            <a:r>
              <a:rPr lang="ru-RU" sz="2800" dirty="0"/>
              <a:t>та </a:t>
            </a:r>
            <a:r>
              <a:rPr lang="en-US" sz="2800" dirty="0"/>
              <a:t>Prezi </a:t>
            </a:r>
            <a:r>
              <a:rPr lang="ru-RU" sz="2800" dirty="0" err="1"/>
              <a:t>працюють</a:t>
            </a:r>
            <a:r>
              <a:rPr lang="ru-RU" sz="2800" dirty="0"/>
              <a:t> на </a:t>
            </a:r>
            <a:r>
              <a:rPr lang="ru-RU" sz="2800" dirty="0" err="1"/>
              <a:t>платформі</a:t>
            </a:r>
            <a:r>
              <a:rPr lang="ru-RU" sz="2800" dirty="0"/>
              <a:t> </a:t>
            </a:r>
            <a:r>
              <a:rPr lang="en-US" sz="2800" dirty="0"/>
              <a:t>Django, </a:t>
            </a:r>
            <a:r>
              <a:rPr lang="ru-RU" sz="2800" dirty="0"/>
              <a:t>яка </a:t>
            </a:r>
            <a:r>
              <a:rPr lang="ru-RU" sz="2800" dirty="0" err="1"/>
              <a:t>підтримує</a:t>
            </a:r>
            <a:r>
              <a:rPr lang="ru-RU" sz="2800" dirty="0"/>
              <a:t> роботу </a:t>
            </a:r>
            <a:r>
              <a:rPr lang="ru-RU" sz="2800" dirty="0" err="1"/>
              <a:t>їхніх</a:t>
            </a:r>
            <a:r>
              <a:rPr lang="ru-RU" sz="2800" dirty="0"/>
              <a:t> </a:t>
            </a:r>
            <a:r>
              <a:rPr lang="ru-RU" sz="2800" dirty="0" err="1"/>
              <a:t>серверів</a:t>
            </a:r>
            <a:endParaRPr lang="ru-RU" sz="28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234" y="3039941"/>
            <a:ext cx="4368313" cy="853807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0388" y="2970335"/>
            <a:ext cx="3691304" cy="369130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9147" y="4190633"/>
            <a:ext cx="2782034" cy="2782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388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417549"/>
            <a:ext cx="10401300" cy="1400530"/>
          </a:xfrm>
        </p:spPr>
        <p:txBody>
          <a:bodyPr/>
          <a:lstStyle/>
          <a:p>
            <a:pPr algn="ctr"/>
            <a:r>
              <a:rPr lang="ru-RU" dirty="0" err="1"/>
              <a:t>Чому</a:t>
            </a:r>
            <a:r>
              <a:rPr lang="ru-RU" dirty="0"/>
              <a:t> </a:t>
            </a:r>
            <a:r>
              <a:rPr lang="en-US" dirty="0"/>
              <a:t>Python </a:t>
            </a:r>
            <a:r>
              <a:rPr lang="ru-RU" dirty="0"/>
              <a:t>став таким </a:t>
            </a:r>
            <a:r>
              <a:rPr lang="ru-RU" dirty="0" err="1"/>
              <a:t>популярним</a:t>
            </a:r>
            <a:r>
              <a:rPr lang="ru-RU" dirty="0" smtClean="0"/>
              <a:t>?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818080"/>
            <a:ext cx="12192000" cy="4430320"/>
          </a:xfrm>
        </p:spPr>
        <p:txBody>
          <a:bodyPr>
            <a:normAutofit/>
          </a:bodyPr>
          <a:lstStyle/>
          <a:p>
            <a:r>
              <a:rPr lang="ru-RU" sz="3200" dirty="0"/>
              <a:t>Короткий та легкий </a:t>
            </a:r>
            <a:r>
              <a:rPr lang="ru-RU" sz="3200" dirty="0" smtClean="0"/>
              <a:t>код</a:t>
            </a:r>
          </a:p>
          <a:p>
            <a:r>
              <a:rPr lang="ru-RU" sz="3200" dirty="0" smtClean="0"/>
              <a:t>Не </a:t>
            </a:r>
            <a:r>
              <a:rPr lang="ru-RU" sz="3200" dirty="0" err="1"/>
              <a:t>має</a:t>
            </a:r>
            <a:r>
              <a:rPr lang="ru-RU" sz="3200" dirty="0"/>
              <a:t> </a:t>
            </a:r>
            <a:r>
              <a:rPr lang="ru-RU" sz="3200" dirty="0" err="1"/>
              <a:t>зайвих</a:t>
            </a:r>
            <a:r>
              <a:rPr lang="ru-RU" sz="3200" dirty="0"/>
              <a:t> </a:t>
            </a:r>
            <a:r>
              <a:rPr lang="ru-RU" sz="3200" dirty="0" err="1"/>
              <a:t>знаків</a:t>
            </a:r>
            <a:r>
              <a:rPr lang="ru-RU" sz="3200" dirty="0"/>
              <a:t> </a:t>
            </a:r>
            <a:r>
              <a:rPr lang="ru-RU" sz="3200" dirty="0" err="1" smtClean="0"/>
              <a:t>пунктуації</a:t>
            </a:r>
            <a:endParaRPr lang="ru-RU" sz="3200" dirty="0" smtClean="0"/>
          </a:p>
          <a:p>
            <a:r>
              <a:rPr lang="ru-RU" sz="3200" dirty="0" err="1" smtClean="0"/>
              <a:t>Конструкції</a:t>
            </a:r>
            <a:r>
              <a:rPr lang="ru-RU" sz="3200" dirty="0" smtClean="0"/>
              <a:t> </a:t>
            </a:r>
            <a:r>
              <a:rPr lang="ru-RU" sz="3200" dirty="0" err="1"/>
              <a:t>інтуїтивно</a:t>
            </a:r>
            <a:r>
              <a:rPr lang="ru-RU" sz="3200" dirty="0"/>
              <a:t> </a:t>
            </a:r>
            <a:r>
              <a:rPr lang="ru-RU" sz="3200" dirty="0" err="1" smtClean="0"/>
              <a:t>зрозумілі</a:t>
            </a:r>
            <a:endParaRPr lang="ru-RU" sz="3200" dirty="0" smtClean="0"/>
          </a:p>
          <a:p>
            <a:r>
              <a:rPr lang="ru-RU" sz="3200" dirty="0" err="1" smtClean="0"/>
              <a:t>Простий</a:t>
            </a:r>
            <a:r>
              <a:rPr lang="ru-RU" sz="3200" dirty="0" smtClean="0"/>
              <a:t> </a:t>
            </a:r>
            <a:r>
              <a:rPr lang="ru-RU" sz="3200" dirty="0"/>
              <a:t>для </a:t>
            </a:r>
            <a:r>
              <a:rPr lang="ru-RU" sz="3200" dirty="0" err="1"/>
              <a:t>навчання</a:t>
            </a:r>
            <a:r>
              <a:rPr lang="ru-RU" sz="3200" dirty="0"/>
              <a:t> </a:t>
            </a:r>
            <a:r>
              <a:rPr lang="ru-RU" sz="3200" dirty="0" err="1" smtClean="0"/>
              <a:t>програмуванню</a:t>
            </a:r>
            <a:endParaRPr lang="ru-RU" sz="3200" dirty="0" smtClean="0"/>
          </a:p>
          <a:p>
            <a:r>
              <a:rPr lang="ru-RU" sz="3200" dirty="0" smtClean="0"/>
              <a:t>Широкий </a:t>
            </a:r>
            <a:r>
              <a:rPr lang="ru-RU" sz="3200" dirty="0"/>
              <a:t>спектр </a:t>
            </a:r>
            <a:r>
              <a:rPr lang="ru-RU" sz="3200" dirty="0" err="1" smtClean="0"/>
              <a:t>використання</a:t>
            </a:r>
            <a:endParaRPr lang="ru-RU" sz="3200" dirty="0" smtClean="0"/>
          </a:p>
          <a:p>
            <a:r>
              <a:rPr lang="ru-RU" sz="3200" dirty="0" err="1" smtClean="0"/>
              <a:t>Співтовариство</a:t>
            </a:r>
            <a:r>
              <a:rPr lang="ru-RU" sz="3200" dirty="0" smtClean="0"/>
              <a:t> </a:t>
            </a:r>
            <a:r>
              <a:rPr lang="en-US" sz="3200" dirty="0"/>
              <a:t>Python (</a:t>
            </a:r>
            <a:r>
              <a:rPr lang="ru-RU" sz="3200" dirty="0" err="1"/>
              <a:t>допомога</a:t>
            </a:r>
            <a:r>
              <a:rPr lang="ru-RU" sz="3200" dirty="0"/>
              <a:t> один одному)</a:t>
            </a:r>
          </a:p>
        </p:txBody>
      </p:sp>
    </p:spTree>
    <p:extLst>
      <p:ext uri="{BB962C8B-B14F-4D97-AF65-F5344CB8AC3E}">
        <p14:creationId xmlns:p14="http://schemas.microsoft.com/office/powerpoint/2010/main" val="2226955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34</TotalTime>
  <Words>137</Words>
  <Application>Microsoft Office PowerPoint</Application>
  <PresentationFormat>Широкоэкранный</PresentationFormat>
  <Paragraphs>22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Ион</vt:lpstr>
      <vt:lpstr>Путівник мовою програмування Python</vt:lpstr>
      <vt:lpstr>Гвідо Ван Россум – творець Python</vt:lpstr>
      <vt:lpstr>Історія Python</vt:lpstr>
      <vt:lpstr>Компанії, які використовують Python </vt:lpstr>
      <vt:lpstr>Компанії, які використовують Python</vt:lpstr>
      <vt:lpstr>Чому Python став таким популярним?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Путівник мовою програмування Python</dc:title>
  <dc:creator>ПК</dc:creator>
  <cp:lastModifiedBy>ПК</cp:lastModifiedBy>
  <cp:revision>3</cp:revision>
  <dcterms:created xsi:type="dcterms:W3CDTF">2022-04-28T18:18:55Z</dcterms:created>
  <dcterms:modified xsi:type="dcterms:W3CDTF">2022-05-09T10:35:24Z</dcterms:modified>
</cp:coreProperties>
</file>