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3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70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52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12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09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6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48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8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9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3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3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5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F44A-A9AA-4BEA-9848-FAB9BABF109E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B4A4E-E6A7-4E31-B86E-E4AE90178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14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Органайзер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0549465" y="6375400"/>
            <a:ext cx="15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Одинцов.М</a:t>
            </a:r>
            <a:r>
              <a:rPr lang="ru-RU" dirty="0" err="1"/>
              <a:t>.</a:t>
            </a:r>
            <a:r>
              <a:rPr lang="ru-RU" dirty="0" err="1" smtClean="0"/>
              <a:t>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3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Думаю всем ясно что такое органайзер</a:t>
            </a:r>
            <a:r>
              <a:rPr lang="en-US" dirty="0" smtClean="0"/>
              <a:t>,</a:t>
            </a:r>
            <a:r>
              <a:rPr lang="ru-RU" dirty="0" smtClean="0"/>
              <a:t> но для тех кто не в курсе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Органайзер - </a:t>
            </a:r>
            <a:r>
              <a:rPr lang="ru-RU" dirty="0"/>
              <a:t>изначально небольшая книга, содержащая календарь, адресную книгу и блокнот, служащая для организации информации о личных контактах и </a:t>
            </a:r>
            <a:r>
              <a:rPr lang="ru-RU" dirty="0" smtClean="0"/>
              <a:t>событиях.</a:t>
            </a:r>
            <a:endParaRPr lang="en-US" dirty="0" smtClean="0"/>
          </a:p>
          <a:p>
            <a:r>
              <a:rPr lang="ru-RU" dirty="0" smtClean="0"/>
              <a:t>Название проекта говорит само за себя</a:t>
            </a:r>
            <a:r>
              <a:rPr lang="en-US" dirty="0" smtClean="0"/>
              <a:t>,</a:t>
            </a:r>
            <a:r>
              <a:rPr lang="ru-RU" dirty="0" smtClean="0"/>
              <a:t> он предназначен для решения проблемы лени и забывчивости людей вроде меня</a:t>
            </a:r>
            <a:r>
              <a:rPr lang="en-US" dirty="0" smtClean="0"/>
              <a:t>, </a:t>
            </a:r>
            <a:r>
              <a:rPr lang="ru-RU" dirty="0" smtClean="0"/>
              <a:t>а также что бы контролировать ход выполнения какой либо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92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реализации</a:t>
            </a:r>
            <a:r>
              <a:rPr lang="ru-RU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ru-RU" dirty="0"/>
              <a:t> </a:t>
            </a:r>
            <a:r>
              <a:rPr lang="ru-RU" dirty="0" smtClean="0"/>
              <a:t>довольно проста</a:t>
            </a:r>
            <a:r>
              <a:rPr lang="en-US" dirty="0" smtClean="0"/>
              <a:t>,</a:t>
            </a:r>
            <a:r>
              <a:rPr lang="ru-RU" dirty="0" smtClean="0"/>
              <a:t> главное окно выполняет различные операции с записями и открывает вариации 2 </a:t>
            </a:r>
            <a:r>
              <a:rPr lang="ru-RU" dirty="0" err="1" smtClean="0"/>
              <a:t>виждетов</a:t>
            </a:r>
            <a:r>
              <a:rPr lang="ru-RU" dirty="0" smtClean="0"/>
              <a:t> </a:t>
            </a:r>
            <a:r>
              <a:rPr lang="en-US" dirty="0" smtClean="0"/>
              <a:t>: </a:t>
            </a:r>
            <a:r>
              <a:rPr lang="ru-RU" dirty="0" smtClean="0"/>
              <a:t>редактирования и просмотра</a:t>
            </a: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: </a:t>
            </a:r>
            <a:r>
              <a:rPr lang="ru-RU" dirty="0" smtClean="0"/>
              <a:t>заметок</a:t>
            </a:r>
            <a:r>
              <a:rPr lang="en-US" dirty="0" smtClean="0"/>
              <a:t>, </a:t>
            </a:r>
            <a:r>
              <a:rPr lang="ru-RU" dirty="0" smtClean="0"/>
              <a:t>напоминаний и заданий</a:t>
            </a:r>
            <a:r>
              <a:rPr lang="en-US" dirty="0" smtClean="0"/>
              <a:t>,</a:t>
            </a:r>
            <a:r>
              <a:rPr lang="ru-RU" dirty="0" smtClean="0"/>
              <a:t> в зависимости от того с каким типом записи идет работа</a:t>
            </a:r>
            <a:endParaRPr lang="en-US" dirty="0" smtClean="0"/>
          </a:p>
          <a:p>
            <a:r>
              <a:rPr lang="ru-RU" dirty="0" err="1" smtClean="0"/>
              <a:t>Виджеты</a:t>
            </a:r>
            <a:r>
              <a:rPr lang="ru-RU" dirty="0" smtClean="0"/>
              <a:t> разных типов наследуются друг от друга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заметка -</a:t>
            </a:r>
            <a:r>
              <a:rPr lang="en-US" dirty="0" smtClean="0"/>
              <a:t>&gt; </a:t>
            </a:r>
            <a:r>
              <a:rPr lang="ru-RU" dirty="0" smtClean="0"/>
              <a:t>напоминание </a:t>
            </a:r>
            <a:r>
              <a:rPr lang="en-US" dirty="0" smtClean="0"/>
              <a:t>-&gt;</a:t>
            </a:r>
            <a:r>
              <a:rPr lang="ru-RU" dirty="0" smtClean="0"/>
              <a:t> задача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4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546600" y="726015"/>
            <a:ext cx="2302933" cy="9821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Главное окно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74334" y="2095499"/>
            <a:ext cx="2472266" cy="31961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2324098" y="2554815"/>
            <a:ext cx="1972733" cy="567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324099" y="3509432"/>
            <a:ext cx="1972733" cy="567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6849533" y="2091267"/>
            <a:ext cx="2472266" cy="3200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324097" y="4459298"/>
            <a:ext cx="1972733" cy="567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7099297" y="2554815"/>
            <a:ext cx="1972733" cy="567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099297" y="3509432"/>
            <a:ext cx="1972733" cy="567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7099296" y="4464049"/>
            <a:ext cx="1972733" cy="5672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434815" y="214049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Редактирование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84618" y="2140491"/>
            <a:ext cx="115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09416" y="2653783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Заметка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4815" y="360839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Напоминание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09416" y="456301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4618" y="2659074"/>
            <a:ext cx="9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Заметка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84614" y="360839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Напоминание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84614" y="455826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Задача</a:t>
            </a:r>
          </a:p>
        </p:txBody>
      </p:sp>
      <p:cxnSp>
        <p:nvCxnSpPr>
          <p:cNvPr id="49" name="Соединительная линия уступом 48"/>
          <p:cNvCxnSpPr>
            <a:stCxn id="3" idx="4"/>
            <a:endCxn id="6" idx="3"/>
          </p:cNvCxnSpPr>
          <p:nvPr/>
        </p:nvCxnSpPr>
        <p:spPr>
          <a:xfrm rot="5400000">
            <a:off x="4129617" y="2125132"/>
            <a:ext cx="1985435" cy="11514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3" idx="4"/>
            <a:endCxn id="28" idx="1"/>
          </p:cNvCxnSpPr>
          <p:nvPr/>
        </p:nvCxnSpPr>
        <p:spPr>
          <a:xfrm rot="16200000" flipH="1">
            <a:off x="5282141" y="2124074"/>
            <a:ext cx="1983319" cy="11514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4" idx="2"/>
            <a:endCxn id="27" idx="0"/>
          </p:cNvCxnSpPr>
          <p:nvPr/>
        </p:nvCxnSpPr>
        <p:spPr>
          <a:xfrm>
            <a:off x="3310465" y="3122082"/>
            <a:ext cx="1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27" idx="2"/>
            <a:endCxn id="29" idx="0"/>
          </p:cNvCxnSpPr>
          <p:nvPr/>
        </p:nvCxnSpPr>
        <p:spPr>
          <a:xfrm flipH="1">
            <a:off x="3310464" y="4076699"/>
            <a:ext cx="2" cy="38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32" idx="2"/>
            <a:endCxn id="33" idx="0"/>
          </p:cNvCxnSpPr>
          <p:nvPr/>
        </p:nvCxnSpPr>
        <p:spPr>
          <a:xfrm>
            <a:off x="8085664" y="3122082"/>
            <a:ext cx="0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3" idx="2"/>
            <a:endCxn id="34" idx="0"/>
          </p:cNvCxnSpPr>
          <p:nvPr/>
        </p:nvCxnSpPr>
        <p:spPr>
          <a:xfrm flipH="1">
            <a:off x="8085663" y="4076699"/>
            <a:ext cx="1" cy="38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165462"/>
            <a:ext cx="5976086" cy="35578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1" y="3152503"/>
            <a:ext cx="5617139" cy="32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456" y="3030584"/>
            <a:ext cx="5707333" cy="36819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24" y="149407"/>
            <a:ext cx="6064235" cy="35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1" y="1726289"/>
            <a:ext cx="491066" cy="147857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/>
          <a:lstStyle/>
          <a:p>
            <a:r>
              <a:rPr lang="ru-RU" dirty="0" smtClean="0"/>
              <a:t>Благодаря этой структуре я смог не сойти с ума делая для каждой разновидности </a:t>
            </a:r>
            <a:r>
              <a:rPr lang="ru-RU" dirty="0" err="1" smtClean="0"/>
              <a:t>виджета</a:t>
            </a:r>
            <a:r>
              <a:rPr lang="ru-RU" dirty="0" smtClean="0"/>
              <a:t> класс с нуля</a:t>
            </a:r>
          </a:p>
          <a:p>
            <a:r>
              <a:rPr lang="ru-RU" dirty="0" smtClean="0"/>
              <a:t>Использованные технологии 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en-US" dirty="0" smtClean="0"/>
              <a:t>Pyqt5,</a:t>
            </a:r>
            <a:r>
              <a:rPr lang="ru-RU" dirty="0" smtClean="0"/>
              <a:t> </a:t>
            </a:r>
          </a:p>
          <a:p>
            <a:r>
              <a:rPr lang="ru-RU" dirty="0" smtClean="0"/>
              <a:t>БД </a:t>
            </a:r>
            <a:r>
              <a:rPr lang="en-US" dirty="0" smtClean="0"/>
              <a:t>SQL</a:t>
            </a:r>
            <a:r>
              <a:rPr lang="ru-RU" dirty="0" smtClean="0"/>
              <a:t>(</a:t>
            </a:r>
            <a:r>
              <a:rPr lang="en-US" dirty="0" smtClean="0"/>
              <a:t>sqlite3), </a:t>
            </a:r>
            <a:endParaRPr lang="ru-RU" dirty="0" smtClean="0"/>
          </a:p>
          <a:p>
            <a:r>
              <a:rPr lang="en-US" dirty="0" err="1" smtClean="0"/>
              <a:t>datetime</a:t>
            </a:r>
            <a:r>
              <a:rPr lang="ru-RU" dirty="0" smtClean="0"/>
              <a:t> </a:t>
            </a:r>
            <a:r>
              <a:rPr lang="ru-RU" sz="1000" dirty="0" smtClean="0"/>
              <a:t>(для работы со временем и датами)</a:t>
            </a:r>
            <a:endParaRPr lang="ru-RU" dirty="0"/>
          </a:p>
          <a:p>
            <a:r>
              <a:rPr lang="en-US" dirty="0" err="1" smtClean="0">
                <a:effectLst/>
              </a:rPr>
              <a:t>QtMultimedia</a:t>
            </a:r>
            <a:endParaRPr lang="ru-RU" dirty="0">
              <a:effectLst/>
            </a:endParaRPr>
          </a:p>
          <a:p>
            <a:r>
              <a:rPr lang="en-US" smtClean="0"/>
              <a:t>win10toast </a:t>
            </a:r>
            <a:r>
              <a:rPr lang="en-US" sz="1000" dirty="0" smtClean="0"/>
              <a:t>(</a:t>
            </a:r>
            <a:r>
              <a:rPr lang="ru-RU" sz="1000" dirty="0" smtClean="0"/>
              <a:t>системные уведомления)</a:t>
            </a:r>
          </a:p>
        </p:txBody>
      </p:sp>
    </p:spTree>
    <p:extLst>
      <p:ext uri="{BB962C8B-B14F-4D97-AF65-F5344CB8AC3E}">
        <p14:creationId xmlns:p14="http://schemas.microsoft.com/office/powerpoint/2010/main" val="192711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еще не отполировано до блеска</a:t>
            </a:r>
            <a:r>
              <a:rPr lang="en-US" dirty="0" smtClean="0"/>
              <a:t>, </a:t>
            </a:r>
            <a:r>
              <a:rPr lang="ru-RU" dirty="0" smtClean="0"/>
              <a:t>и у меня есть пара идей для его доработки</a:t>
            </a:r>
            <a:r>
              <a:rPr lang="en-US" dirty="0" smtClean="0"/>
              <a:t>, </a:t>
            </a:r>
            <a:r>
              <a:rPr lang="ru-RU" dirty="0" smtClean="0"/>
              <a:t>например возможность ставить пользовательские изображения и звуки </a:t>
            </a:r>
            <a:r>
              <a:rPr lang="ru-RU" smtClean="0"/>
              <a:t>для записи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1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100</TotalTime>
  <Words>211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Контур</vt:lpstr>
      <vt:lpstr>Проект: “Органайзер”</vt:lpstr>
      <vt:lpstr>Введение</vt:lpstr>
      <vt:lpstr>Описание реализации:</vt:lpstr>
      <vt:lpstr>Презентация PowerPoint</vt:lpstr>
      <vt:lpstr>Скриншоты</vt:lpstr>
      <vt:lpstr>Презентация PowerPoint</vt:lpstr>
      <vt:lpstr> </vt:lpstr>
      <vt:lpstr>Дальнейшие возможности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“Органайзер”</dc:title>
  <dc:creator>Konserva</dc:creator>
  <cp:lastModifiedBy>Konserva</cp:lastModifiedBy>
  <cp:revision>10</cp:revision>
  <dcterms:created xsi:type="dcterms:W3CDTF">2019-11-07T10:29:46Z</dcterms:created>
  <dcterms:modified xsi:type="dcterms:W3CDTF">2019-11-12T17:07:55Z</dcterms:modified>
</cp:coreProperties>
</file>