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14C4-C1C0-4708-9E73-349328450D5C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2CB4-A55A-4EB0-A8EE-D18A89A186C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r>
              <a:rPr lang="en-US" dirty="0" smtClean="0"/>
              <a:t>: </a:t>
            </a:r>
            <a:r>
              <a:rPr lang="ru-RU" dirty="0" smtClean="0"/>
              <a:t>игра в жанре </a:t>
            </a:r>
            <a:r>
              <a:rPr lang="en-US" dirty="0" smtClean="0"/>
              <a:t>Tower </a:t>
            </a:r>
            <a:r>
              <a:rPr lang="en-US" dirty="0" err="1" smtClean="0"/>
              <a:t>defence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игре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Tower </a:t>
            </a:r>
            <a:r>
              <a:rPr lang="en-US" dirty="0" err="1" smtClean="0"/>
              <a:t>defence</a:t>
            </a:r>
            <a:r>
              <a:rPr lang="en-US" dirty="0" smtClean="0"/>
              <a:t> </a:t>
            </a:r>
            <a:r>
              <a:rPr lang="ru-RU" dirty="0" smtClean="0"/>
              <a:t>– жанр игр где необходимо строить башни вдоль дороги по которой идут враги</a:t>
            </a:r>
            <a:r>
              <a:rPr lang="en-US" dirty="0" smtClean="0"/>
              <a:t>,</a:t>
            </a:r>
            <a:r>
              <a:rPr lang="ru-RU" dirty="0" smtClean="0"/>
              <a:t> чтобы не пустить их дальше по дороге на базу</a:t>
            </a:r>
            <a:r>
              <a:rPr lang="en-US" dirty="0" smtClean="0"/>
              <a:t>,</a:t>
            </a:r>
            <a:r>
              <a:rPr lang="ru-RU" dirty="0" smtClean="0"/>
              <a:t> как только база уничтожается врагами игра заканчивается</a:t>
            </a:r>
            <a:r>
              <a:rPr lang="en-US" dirty="0" smtClean="0"/>
              <a:t>.</a:t>
            </a:r>
          </a:p>
          <a:p>
            <a:r>
              <a:rPr lang="ru-RU" dirty="0" smtClean="0"/>
              <a:t>Очевидно из</a:t>
            </a:r>
            <a:r>
              <a:rPr lang="en-US" dirty="0" smtClean="0"/>
              <a:t> </a:t>
            </a:r>
            <a:r>
              <a:rPr lang="ru-RU" dirty="0" smtClean="0"/>
              <a:t>названия что наша игра в этом жанре</a:t>
            </a:r>
            <a:endParaRPr lang="ru-RU" dirty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Геймплей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В начале у вас скромный бюджет на постройку башен</a:t>
            </a:r>
            <a:r>
              <a:rPr lang="en-US" dirty="0" smtClean="0"/>
              <a:t>,</a:t>
            </a:r>
            <a:r>
              <a:rPr lang="ru-RU" dirty="0" smtClean="0"/>
              <a:t> по мере уничтожения волн врагов вы будете получать деньги на строительство новых башен</a:t>
            </a:r>
            <a:r>
              <a:rPr lang="en-US" dirty="0" smtClean="0"/>
              <a:t>,</a:t>
            </a:r>
            <a:r>
              <a:rPr lang="ru-RU" dirty="0" smtClean="0"/>
              <a:t> чтобы отражать еще более сильные волны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dirty="0" smtClean="0"/>
              <a:t>В случае уничтожения базы игра заканчивается</a:t>
            </a:r>
          </a:p>
          <a:p>
            <a:pPr>
              <a:buNone/>
            </a:pPr>
            <a:r>
              <a:rPr lang="ru-RU" dirty="0" smtClean="0"/>
              <a:t>Игру можно ставить на паузу и включать ускорение времени</a:t>
            </a:r>
            <a:endParaRPr lang="ru-RU" dirty="0"/>
          </a:p>
          <a:p>
            <a:pPr>
              <a:buNone/>
            </a:pPr>
            <a:r>
              <a:rPr lang="ru-RU" dirty="0" smtClean="0"/>
              <a:t>Далее идет пачка </a:t>
            </a:r>
            <a:r>
              <a:rPr lang="ru-RU" dirty="0" err="1" smtClean="0"/>
              <a:t>скриншотов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571480"/>
            <a:ext cx="4277074" cy="4929222"/>
          </a:xfrm>
        </p:spPr>
      </p:pic>
      <p:pic>
        <p:nvPicPr>
          <p:cNvPr id="5" name="Рисунок 4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571480"/>
            <a:ext cx="4286248" cy="49482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85728"/>
            <a:ext cx="4143404" cy="4805026"/>
          </a:xfrm>
        </p:spPr>
      </p:pic>
      <p:pic>
        <p:nvPicPr>
          <p:cNvPr id="5" name="Рисунок 4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85728"/>
            <a:ext cx="4111955" cy="4787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85728"/>
            <a:ext cx="4214842" cy="4858777"/>
          </a:xfrm>
        </p:spPr>
      </p:pic>
      <p:pic>
        <p:nvPicPr>
          <p:cNvPr id="5" name="Рисунок 4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16" y="285728"/>
            <a:ext cx="4212870" cy="4857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</Words>
  <Application>Microsoft Office PowerPoint</Application>
  <PresentationFormat>Экран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Проект: игра в жанре Tower defence</vt:lpstr>
      <vt:lpstr>О игре</vt:lpstr>
      <vt:lpstr>Геймплей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игра в жанре Tower defence</dc:title>
  <dc:creator>Asus</dc:creator>
  <cp:lastModifiedBy>Asus</cp:lastModifiedBy>
  <cp:revision>1</cp:revision>
  <dcterms:created xsi:type="dcterms:W3CDTF">2020-01-20T11:21:55Z</dcterms:created>
  <dcterms:modified xsi:type="dcterms:W3CDTF">2020-01-20T11:31:23Z</dcterms:modified>
</cp:coreProperties>
</file>