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14C4-C1C0-4708-9E73-349328450D5C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CB4-A55A-4EB0-A8EE-D18A89A18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9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14C4-C1C0-4708-9E73-349328450D5C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CB4-A55A-4EB0-A8EE-D18A89A18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34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14C4-C1C0-4708-9E73-349328450D5C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CB4-A55A-4EB0-A8EE-D18A89A186C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2378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14C4-C1C0-4708-9E73-349328450D5C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CB4-A55A-4EB0-A8EE-D18A89A18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186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14C4-C1C0-4708-9E73-349328450D5C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CB4-A55A-4EB0-A8EE-D18A89A186C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5356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14C4-C1C0-4708-9E73-349328450D5C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CB4-A55A-4EB0-A8EE-D18A89A18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505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14C4-C1C0-4708-9E73-349328450D5C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CB4-A55A-4EB0-A8EE-D18A89A18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102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14C4-C1C0-4708-9E73-349328450D5C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CB4-A55A-4EB0-A8EE-D18A89A18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74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14C4-C1C0-4708-9E73-349328450D5C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CB4-A55A-4EB0-A8EE-D18A89A18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51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14C4-C1C0-4708-9E73-349328450D5C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CB4-A55A-4EB0-A8EE-D18A89A18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48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14C4-C1C0-4708-9E73-349328450D5C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CB4-A55A-4EB0-A8EE-D18A89A18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45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14C4-C1C0-4708-9E73-349328450D5C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CB4-A55A-4EB0-A8EE-D18A89A18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32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14C4-C1C0-4708-9E73-349328450D5C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CB4-A55A-4EB0-A8EE-D18A89A18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71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14C4-C1C0-4708-9E73-349328450D5C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CB4-A55A-4EB0-A8EE-D18A89A18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29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14C4-C1C0-4708-9E73-349328450D5C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CB4-A55A-4EB0-A8EE-D18A89A18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58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14C4-C1C0-4708-9E73-349328450D5C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CB4-A55A-4EB0-A8EE-D18A89A18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10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514C4-C1C0-4708-9E73-349328450D5C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642CB4-A55A-4EB0-A8EE-D18A89A18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2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Проект</a:t>
            </a:r>
            <a:r>
              <a:rPr lang="en-US" sz="4000" dirty="0" smtClean="0"/>
              <a:t>: </a:t>
            </a:r>
            <a:r>
              <a:rPr lang="ru-RU" sz="4000" dirty="0" smtClean="0"/>
              <a:t>игра </a:t>
            </a:r>
            <a:r>
              <a:rPr lang="ru-RU" sz="4000" dirty="0" smtClean="0"/>
              <a:t>в</a:t>
            </a:r>
            <a:r>
              <a:rPr lang="en-US" sz="4000" dirty="0" smtClean="0"/>
              <a:t> </a:t>
            </a:r>
            <a:r>
              <a:rPr lang="ru-RU" sz="4000" dirty="0" smtClean="0"/>
              <a:t>жанре </a:t>
            </a:r>
            <a:r>
              <a:rPr lang="en-US" sz="4000" dirty="0" smtClean="0"/>
              <a:t>Tower </a:t>
            </a:r>
            <a:r>
              <a:rPr lang="en-US" sz="4000" dirty="0" err="1" smtClean="0"/>
              <a:t>defence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игре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Tower </a:t>
            </a:r>
            <a:r>
              <a:rPr lang="en-US" dirty="0" err="1" smtClean="0"/>
              <a:t>defence</a:t>
            </a:r>
            <a:r>
              <a:rPr lang="en-US" dirty="0" smtClean="0"/>
              <a:t> </a:t>
            </a:r>
            <a:r>
              <a:rPr lang="ru-RU" dirty="0" smtClean="0"/>
              <a:t>– жанр игр где необходимо строить башни вдоль дороги по которой идут враги</a:t>
            </a:r>
            <a:r>
              <a:rPr lang="en-US" dirty="0" smtClean="0"/>
              <a:t>,</a:t>
            </a:r>
            <a:r>
              <a:rPr lang="ru-RU" dirty="0" smtClean="0"/>
              <a:t> чтобы не пустить их дальше по дороге на базу</a:t>
            </a:r>
            <a:r>
              <a:rPr lang="en-US" dirty="0" smtClean="0"/>
              <a:t>,</a:t>
            </a:r>
            <a:r>
              <a:rPr lang="ru-RU" dirty="0" smtClean="0"/>
              <a:t> как только база уничтожается врагами игра заканчивается</a:t>
            </a:r>
            <a:r>
              <a:rPr lang="en-US" dirty="0" smtClean="0"/>
              <a:t>.</a:t>
            </a:r>
          </a:p>
          <a:p>
            <a:r>
              <a:rPr lang="ru-RU" dirty="0" smtClean="0"/>
              <a:t>Очевидно из</a:t>
            </a:r>
            <a:r>
              <a:rPr lang="en-US" dirty="0" smtClean="0"/>
              <a:t> </a:t>
            </a:r>
            <a:r>
              <a:rPr lang="ru-RU" dirty="0" smtClean="0"/>
              <a:t>названия что наша игра в этом жанре</a:t>
            </a:r>
            <a:endParaRPr lang="ru-RU" dirty="0"/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59160"/>
          </a:xfrm>
        </p:spPr>
        <p:txBody>
          <a:bodyPr/>
          <a:lstStyle/>
          <a:p>
            <a:r>
              <a:rPr lang="ru-RU" dirty="0" smtClean="0"/>
              <a:t>Техническая 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340768"/>
            <a:ext cx="6347714" cy="4700595"/>
          </a:xfrm>
        </p:spPr>
        <p:txBody>
          <a:bodyPr/>
          <a:lstStyle/>
          <a:p>
            <a:r>
              <a:rPr lang="ru-RU" dirty="0"/>
              <a:t>Код поделен на файлы с классами, вот основные: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435004"/>
              </p:ext>
            </p:extLst>
          </p:nvPr>
        </p:nvGraphicFramePr>
        <p:xfrm>
          <a:off x="732069" y="1700808"/>
          <a:ext cx="6077585" cy="39253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5650"/>
                <a:gridCol w="2025650"/>
                <a:gridCol w="202628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Файл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Класс</a:t>
                      </a:r>
                      <a:r>
                        <a:rPr lang="en-US" sz="1100">
                          <a:effectLst/>
                        </a:rPr>
                        <a:t>/</a:t>
                      </a:r>
                      <a:r>
                        <a:rPr lang="ru-RU" sz="1100">
                          <a:effectLst/>
                        </a:rPr>
                        <a:t>Классы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Назначение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Main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Старт игры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TDGame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Game, GameOver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Главный цикл, взаимодействие с игроком, строительство,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начальная/конечная заставки,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Ускорение, пауза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Board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Board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Построение карты,  расположение врагов и башен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Enemies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Enemy</a:t>
                      </a:r>
                      <a:r>
                        <a:rPr lang="ru-RU" sz="1100">
                          <a:effectLst/>
                        </a:rPr>
                        <a:t>, классы всех врагов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Создание и перемещение врагов, генерация волн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Buildings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Buildings, Base,</a:t>
                      </a:r>
                      <a:r>
                        <a:rPr lang="ru-RU" sz="1100">
                          <a:effectLst/>
                        </a:rPr>
                        <a:t> классы всех башен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Создание башен</a:t>
                      </a:r>
                      <a:r>
                        <a:rPr lang="en-US" sz="1100">
                          <a:effectLst/>
                        </a:rPr>
                        <a:t>,</a:t>
                      </a:r>
                      <a:r>
                        <a:rPr lang="ru-RU" sz="1100">
                          <a:effectLst/>
                        </a:rPr>
                        <a:t> стрельба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Gui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Gui, Button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Пользовательский интерфейс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Tile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Tile, GrassTile, SandTile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Клетки из которых состоит поле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Utils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Вспомогательные </a:t>
                      </a:r>
                      <a:r>
                        <a:rPr lang="ru-RU" sz="1100" dirty="0" err="1">
                          <a:effectLst/>
                        </a:rPr>
                        <a:t>фунции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Restart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Рестарт игры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44538" y="2462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93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31168"/>
          </a:xfrm>
        </p:spPr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268760"/>
            <a:ext cx="6347714" cy="4772603"/>
          </a:xfrm>
        </p:spPr>
        <p:txBody>
          <a:bodyPr/>
          <a:lstStyle/>
          <a:p>
            <a:r>
              <a:rPr lang="ru-RU" dirty="0"/>
              <a:t>В файлах </a:t>
            </a:r>
            <a:r>
              <a:rPr lang="en-US" dirty="0"/>
              <a:t>Enemies</a:t>
            </a:r>
            <a:r>
              <a:rPr lang="ru-RU" dirty="0"/>
              <a:t>, </a:t>
            </a:r>
            <a:r>
              <a:rPr lang="en-US" dirty="0"/>
              <a:t>Buildings </a:t>
            </a:r>
            <a:r>
              <a:rPr lang="ru-RU" dirty="0"/>
              <a:t>и </a:t>
            </a:r>
            <a:r>
              <a:rPr lang="en-US" dirty="0"/>
              <a:t>Tile </a:t>
            </a:r>
            <a:r>
              <a:rPr lang="ru-RU" dirty="0"/>
              <a:t>классы врагов/башен/клеток наследуются от общего </a:t>
            </a:r>
            <a:r>
              <a:rPr lang="ru-RU" dirty="0" smtClean="0"/>
              <a:t>родителя</a:t>
            </a:r>
            <a:endParaRPr lang="ru-RU" dirty="0"/>
          </a:p>
          <a:p>
            <a:r>
              <a:rPr lang="en-US" dirty="0" smtClean="0"/>
              <a:t>Enemies:</a:t>
            </a:r>
            <a:r>
              <a:rPr lang="ru-RU" dirty="0"/>
              <a:t> </a:t>
            </a:r>
            <a:r>
              <a:rPr lang="en-US" dirty="0" smtClean="0"/>
              <a:t>Enemies </a:t>
            </a:r>
            <a:r>
              <a:rPr lang="en-US" dirty="0"/>
              <a:t>-&gt; </a:t>
            </a:r>
            <a:r>
              <a:rPr lang="ru-RU" dirty="0"/>
              <a:t>все классы врагов</a:t>
            </a:r>
          </a:p>
          <a:p>
            <a:r>
              <a:rPr lang="en-US" dirty="0" smtClean="0"/>
              <a:t>Buildings:</a:t>
            </a:r>
            <a:r>
              <a:rPr lang="ru-RU" dirty="0"/>
              <a:t> </a:t>
            </a:r>
            <a:r>
              <a:rPr lang="en-US" dirty="0" smtClean="0"/>
              <a:t>Buildings </a:t>
            </a:r>
            <a:r>
              <a:rPr lang="en-US" dirty="0"/>
              <a:t>-&gt; </a:t>
            </a:r>
            <a:r>
              <a:rPr lang="en-US" dirty="0" smtClean="0"/>
              <a:t>Base</a:t>
            </a:r>
            <a:r>
              <a:rPr lang="ru-RU" dirty="0"/>
              <a:t> </a:t>
            </a:r>
            <a:r>
              <a:rPr lang="ru-RU" dirty="0" smtClean="0"/>
              <a:t>              					              </a:t>
            </a:r>
            <a:r>
              <a:rPr lang="en-US" dirty="0" smtClean="0"/>
              <a:t>Buildings </a:t>
            </a:r>
            <a:r>
              <a:rPr lang="en-US" dirty="0"/>
              <a:t>-&gt; Towers -&gt; </a:t>
            </a:r>
            <a:r>
              <a:rPr lang="ru-RU" dirty="0"/>
              <a:t>все классы башен</a:t>
            </a:r>
          </a:p>
          <a:p>
            <a:r>
              <a:rPr lang="en-US" dirty="0"/>
              <a:t>Tile</a:t>
            </a:r>
            <a:r>
              <a:rPr lang="ru-RU" dirty="0" smtClean="0"/>
              <a:t>: </a:t>
            </a:r>
            <a:r>
              <a:rPr lang="en-US" dirty="0" smtClean="0"/>
              <a:t>Tile</a:t>
            </a:r>
            <a:r>
              <a:rPr lang="ru-RU" dirty="0" smtClean="0"/>
              <a:t> </a:t>
            </a:r>
            <a:r>
              <a:rPr lang="ru-RU" dirty="0"/>
              <a:t>-&gt; классы клеток</a:t>
            </a:r>
          </a:p>
          <a:p>
            <a:r>
              <a:rPr lang="ru-RU" dirty="0"/>
              <a:t>Все башни и враги реализованы в отдельных </a:t>
            </a:r>
            <a:r>
              <a:rPr lang="ru-RU" dirty="0" err="1"/>
              <a:t>класссах</a:t>
            </a:r>
            <a:r>
              <a:rPr lang="ru-RU" dirty="0"/>
              <a:t> и наследуются от общего предка для удобства их создания</a:t>
            </a:r>
            <a:r>
              <a:rPr lang="en-US" dirty="0"/>
              <a:t>,</a:t>
            </a:r>
            <a:r>
              <a:rPr lang="ru-RU" dirty="0"/>
              <a:t> изменения</a:t>
            </a:r>
            <a:r>
              <a:rPr lang="en-US" dirty="0"/>
              <a:t> </a:t>
            </a:r>
            <a:r>
              <a:rPr lang="ru-RU" dirty="0"/>
              <a:t>и упрощения </a:t>
            </a:r>
            <a:r>
              <a:rPr lang="ru-RU" dirty="0" smtClean="0"/>
              <a:t>хранения</a:t>
            </a:r>
          </a:p>
          <a:p>
            <a:r>
              <a:rPr lang="ru-RU" dirty="0" smtClean="0"/>
              <a:t>Враги двигаются по карте ориентируясь по меткам </a:t>
            </a:r>
            <a:r>
              <a:rPr lang="ru-RU" smtClean="0"/>
              <a:t>расставленным для них по карте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846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Геймплей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В начале у вас скромный бюджет на постройку башен</a:t>
            </a:r>
            <a:r>
              <a:rPr lang="en-US" dirty="0" smtClean="0"/>
              <a:t>,</a:t>
            </a:r>
            <a:r>
              <a:rPr lang="ru-RU" dirty="0" smtClean="0"/>
              <a:t> по мере уничтожения волн врагов вы будете получать деньги на строительство новых башен</a:t>
            </a:r>
            <a:r>
              <a:rPr lang="en-US" dirty="0" smtClean="0"/>
              <a:t>,</a:t>
            </a:r>
            <a:r>
              <a:rPr lang="ru-RU" dirty="0" smtClean="0"/>
              <a:t> чтобы отражать еще более сильные волны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ru-RU" dirty="0" smtClean="0"/>
              <a:t>В случае уничтожения базы игра заканчивается</a:t>
            </a:r>
          </a:p>
          <a:p>
            <a:pPr>
              <a:buNone/>
            </a:pPr>
            <a:r>
              <a:rPr lang="ru-RU" dirty="0" smtClean="0"/>
              <a:t>Игру можно ставить на паузу и включать ускорение времени</a:t>
            </a:r>
            <a:endParaRPr lang="ru-RU" dirty="0"/>
          </a:p>
          <a:p>
            <a:pPr>
              <a:buNone/>
            </a:pPr>
            <a:r>
              <a:rPr lang="ru-RU" dirty="0" smtClean="0"/>
              <a:t>Далее идет пачка </a:t>
            </a:r>
            <a:r>
              <a:rPr lang="ru-RU" dirty="0" err="1" smtClean="0"/>
              <a:t>скриншотов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571480"/>
            <a:ext cx="4277074" cy="4929222"/>
          </a:xfrm>
        </p:spPr>
      </p:pic>
      <p:pic>
        <p:nvPicPr>
          <p:cNvPr id="5" name="Рисунок 4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571480"/>
            <a:ext cx="4286248" cy="49482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285728"/>
            <a:ext cx="4143404" cy="4805026"/>
          </a:xfrm>
        </p:spPr>
      </p:pic>
      <p:pic>
        <p:nvPicPr>
          <p:cNvPr id="5" name="Рисунок 4" descr="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285728"/>
            <a:ext cx="4111955" cy="47876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285728"/>
            <a:ext cx="4214842" cy="4858777"/>
          </a:xfrm>
        </p:spPr>
      </p:pic>
      <p:pic>
        <p:nvPicPr>
          <p:cNvPr id="5" name="Рисунок 4" descr="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816" y="285728"/>
            <a:ext cx="4212870" cy="48577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228</Words>
  <Application>Microsoft Office PowerPoint</Application>
  <PresentationFormat>Экран 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 3</vt:lpstr>
      <vt:lpstr>Грань</vt:lpstr>
      <vt:lpstr>Проект: игра в жанре Tower defence</vt:lpstr>
      <vt:lpstr>О игре</vt:lpstr>
      <vt:lpstr>Техническая реализация</vt:lpstr>
      <vt:lpstr>Наследование</vt:lpstr>
      <vt:lpstr>Геймплей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игра в жанре Tower defence</dc:title>
  <dc:creator>Asus</dc:creator>
  <cp:lastModifiedBy>Yandex.Lyceum</cp:lastModifiedBy>
  <cp:revision>4</cp:revision>
  <dcterms:created xsi:type="dcterms:W3CDTF">2020-01-20T11:21:55Z</dcterms:created>
  <dcterms:modified xsi:type="dcterms:W3CDTF">2020-01-20T12:54:26Z</dcterms:modified>
</cp:coreProperties>
</file>