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</a:t>
            </a:r>
            <a:r>
              <a:rPr lang="ru-RU" dirty="0" smtClean="0"/>
              <a:t>т «</a:t>
            </a:r>
            <a:r>
              <a:rPr lang="ru-RU" dirty="0" smtClean="0"/>
              <a:t>Книга рецептов»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301208"/>
            <a:ext cx="4352528" cy="120168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Работу выполнил Теткин Михаил	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Создание </a:t>
            </a:r>
            <a:r>
              <a:rPr lang="ru-RU" dirty="0" smtClean="0"/>
              <a:t>сайта </a:t>
            </a:r>
            <a:r>
              <a:rPr lang="ru-RU" dirty="0" smtClean="0"/>
              <a:t>для хранения и поиска рецептов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На сайте </a:t>
            </a:r>
            <a:r>
              <a:rPr lang="ru-RU" dirty="0" smtClean="0"/>
              <a:t>можно искать рецепт по </a:t>
            </a:r>
            <a:r>
              <a:rPr lang="ru-RU" dirty="0" smtClean="0"/>
              <a:t>ингредиентам, категории и названию.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smtClean="0"/>
              <a:t>сервера </a:t>
            </a:r>
            <a:r>
              <a:rPr lang="ru-RU" dirty="0" smtClean="0"/>
              <a:t>используется </a:t>
            </a:r>
            <a:r>
              <a:rPr lang="en-US" dirty="0" smtClean="0"/>
              <a:t>Flask.</a:t>
            </a:r>
            <a:endParaRPr lang="ru-RU" dirty="0" smtClean="0"/>
          </a:p>
          <a:p>
            <a:r>
              <a:rPr lang="ru-RU" dirty="0" smtClean="0"/>
              <a:t>Для дизайна используется </a:t>
            </a:r>
            <a:r>
              <a:rPr lang="en-US" dirty="0" smtClean="0"/>
              <a:t>bootstrap</a:t>
            </a:r>
            <a:endParaRPr lang="en-US" dirty="0" smtClean="0"/>
          </a:p>
          <a:p>
            <a:r>
              <a:rPr lang="ru-RU" dirty="0" smtClean="0"/>
              <a:t>Для редактора рецептов используется </a:t>
            </a:r>
            <a:r>
              <a:rPr lang="en-US" dirty="0" err="1" smtClean="0"/>
              <a:t>javascript</a:t>
            </a:r>
            <a:endParaRPr lang="ru-RU" dirty="0" smtClean="0"/>
          </a:p>
          <a:p>
            <a:r>
              <a:rPr lang="ru-RU" dirty="0" smtClean="0"/>
              <a:t>Все данные </a:t>
            </a:r>
            <a:r>
              <a:rPr lang="ru-RU" dirty="0" smtClean="0"/>
              <a:t>хранятся в базе данных </a:t>
            </a:r>
            <a:r>
              <a:rPr lang="en-US" dirty="0" err="1" smtClean="0"/>
              <a:t>SQLite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Главная страница сайта</a:t>
            </a:r>
            <a:endParaRPr lang="ru-RU" dirty="0"/>
          </a:p>
        </p:txBody>
      </p:sp>
      <p:pic>
        <p:nvPicPr>
          <p:cNvPr id="4" name="Содержимое 3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7428030" cy="53888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ru-RU" dirty="0" smtClean="0"/>
              <a:t>Просмотр рецепта</a:t>
            </a:r>
            <a:endParaRPr lang="ru-RU" dirty="0"/>
          </a:p>
        </p:txBody>
      </p:sp>
      <p:pic>
        <p:nvPicPr>
          <p:cNvPr id="4" name="Содержимое 3" descr="recipe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074310"/>
            <a:ext cx="6032521" cy="55298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Редактор рецепта</a:t>
            </a:r>
            <a:endParaRPr lang="ru-RU" dirty="0"/>
          </a:p>
        </p:txBody>
      </p:sp>
      <p:pic>
        <p:nvPicPr>
          <p:cNvPr id="4" name="Содержимое 3" descr="recipe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3356" y="1082817"/>
            <a:ext cx="5845153" cy="55127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Книга рецептов в виде сайта намного удобнее чем предыдущая версия в виде программы.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В будущем на сайте можно сделать чат для обсуждения рецептов.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42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Сайт «Книга рецептов»</vt:lpstr>
      <vt:lpstr>Идея проекта</vt:lpstr>
      <vt:lpstr>Реализация</vt:lpstr>
      <vt:lpstr>Главная страница сайта</vt:lpstr>
      <vt:lpstr>Просмотр рецепта</vt:lpstr>
      <vt:lpstr>Редактор рецепта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Книга рецептов</dc:title>
  <dc:creator>Lux</dc:creator>
  <cp:lastModifiedBy>MTS</cp:lastModifiedBy>
  <cp:revision>73</cp:revision>
  <dcterms:created xsi:type="dcterms:W3CDTF">2021-10-25T15:33:59Z</dcterms:created>
  <dcterms:modified xsi:type="dcterms:W3CDTF">2022-05-05T13:02:27Z</dcterms:modified>
</cp:coreProperties>
</file>