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1334-B9CF-3C84-5B86-1B7D1BF63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C05BE8-CDBC-989E-2CE9-C615A9C2A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89B08-3B8D-CB12-E038-73BFA2E9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3BA34-2ECF-79F1-12EF-5352DB08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85B78D-8D36-AE24-C5A6-D27636AB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8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22546-20F5-5FC1-7105-DE535C54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F9B917-0047-03EF-476C-6C6090C5E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51B20-4F81-FF6E-627C-EB5EBC70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CF7AB-0499-6493-255F-5DDC7628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9C80A-BF26-9C68-99D5-FA3504B1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0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EB07B0-588F-5629-1226-5D2F3D46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24D47A-EA47-9B22-A372-E1B8CABD4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3B3DF7-4750-464D-2B70-89D0F265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DD721-D3B5-552B-9834-FA390BE9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D1F8B-B1F5-B308-480C-DA2EB03F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03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035BA-9678-2A41-9C55-7223C5A7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DD0B7-26DE-C5CA-CBD3-84A82DF8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B28598-EA26-7851-12F8-7B62D105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6FAEAA-3E0B-2B28-F3CB-0ADEDAEA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A8304-21BF-BC2A-04D7-C25028B9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1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FF719-687A-D7B1-B05B-BA1B0C1F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B7E01E-503B-7A30-A691-033B1E03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F7E24-43D7-0CB0-1013-1533CE9F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ADF1C2-A461-BC93-F817-0FA991F3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79E46-45AB-1BD3-9768-82056675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8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847AA-C070-D8CB-D1A9-D4DD153D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49879-71E9-E63F-3454-3D46011DC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9B2362-2963-C9FC-A21E-D1CA7950C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FD44BC-ED87-11A5-9437-9BD46F34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7F50E2-43E9-517D-F4D1-A0985A45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DA5C27-4846-802E-5E9F-AEA41240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7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163EA-E9D1-2DB9-8E21-7BDF171F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53B27C-682A-24AD-DF2D-C36E7C9D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DB8E71-6EEA-1EA8-310A-961449EF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36994-52A7-BB04-50E0-35EDCE30D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A87F8C-A85C-165C-9081-30A01C9A4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7CA2A9-592A-575C-7D64-33198555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DA0606-8A87-CE25-9045-712529F2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C27C81-2205-C152-5C28-5E12492E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EAEF8-295A-CF32-E9A9-F86B1AF4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D8B327-6BD0-8FEE-C117-1A69C7BC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CA7C73-FF8B-186D-42AE-6EE724A8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8EA648-4564-E21B-B796-64B6C902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6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AD667A-F7A4-30CB-B678-607D91FC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293601-AFE4-53AF-0B4A-F64FFF33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CFBB6F-2C0C-F61F-5347-5C9616EB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57694-D49A-E6C4-4AAD-20ED497F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7B6F1-3956-AC22-12FD-38C2EC57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F652B1-1D44-00A1-0F1C-83DC48B11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0BA163-6292-DC13-D0DC-339D224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130973-8593-BCE4-4FDB-529E101F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E7693F-0549-53C7-0C0D-8F63BE01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7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B112-3A8B-2D1B-500A-C3219DED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214DFA-345F-8BB0-D3DE-4E2304CB8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D4A1B-1260-B5C8-DF26-823822283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4629B-C6F0-F9FF-065E-CE3E23BE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C856D4-F417-3F0F-F8FC-1B5499F8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2031EA-385A-B9C3-DC4D-67773962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AE8107-72BD-D734-9E42-A008461A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9C35B9-A84A-D772-6843-D82289AA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ACC8C7-98FB-5781-3ED1-01B5C3D1A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9324C-FD32-4D6F-BDEA-0D4F3E8F656B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2A359-80AA-9EC2-C784-96FEAD527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15001-9CF8-4B24-4E25-5C2FF5F23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6B7D3-A46B-4874-A408-16B7BE3EF8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1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E1E00-ABC7-C91A-DF63-95C5BE6AB201}"/>
              </a:ext>
            </a:extLst>
          </p:cNvPr>
          <p:cNvSpPr/>
          <p:nvPr/>
        </p:nvSpPr>
        <p:spPr>
          <a:xfrm>
            <a:off x="4957916" y="129049"/>
            <a:ext cx="2276168" cy="1074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Personne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56286C-2D0D-897A-C404-81852CD33D31}"/>
              </a:ext>
            </a:extLst>
          </p:cNvPr>
          <p:cNvSpPr/>
          <p:nvPr/>
        </p:nvSpPr>
        <p:spPr>
          <a:xfrm>
            <a:off x="7578213" y="1653049"/>
            <a:ext cx="2276168" cy="1074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Roturier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89D17-8212-B22F-7365-87B365CFAFE7}"/>
              </a:ext>
            </a:extLst>
          </p:cNvPr>
          <p:cNvSpPr/>
          <p:nvPr/>
        </p:nvSpPr>
        <p:spPr>
          <a:xfrm>
            <a:off x="2337619" y="1653049"/>
            <a:ext cx="2276168" cy="1074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Noble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46BE5-21BE-AA33-3015-CF3E1ED17C07}"/>
              </a:ext>
            </a:extLst>
          </p:cNvPr>
          <p:cNvSpPr/>
          <p:nvPr/>
        </p:nvSpPr>
        <p:spPr>
          <a:xfrm>
            <a:off x="2337619" y="3177049"/>
            <a:ext cx="2276168" cy="1074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Seigneur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3AC4A-6E1B-29D5-D3F2-EDB96EDD439A}"/>
              </a:ext>
            </a:extLst>
          </p:cNvPr>
          <p:cNvSpPr/>
          <p:nvPr/>
        </p:nvSpPr>
        <p:spPr>
          <a:xfrm>
            <a:off x="5773993" y="3177049"/>
            <a:ext cx="2276168" cy="1074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Paysans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4039DA-0F45-6071-EFE8-425995FFD7D5}"/>
              </a:ext>
            </a:extLst>
          </p:cNvPr>
          <p:cNvSpPr/>
          <p:nvPr/>
        </p:nvSpPr>
        <p:spPr>
          <a:xfrm>
            <a:off x="9210367" y="3177049"/>
            <a:ext cx="2276168" cy="1074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Artisans</a:t>
            </a:r>
            <a:endParaRPr lang="en-GB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C152B7-019F-9EDD-F5AB-994DB35A081E}"/>
              </a:ext>
            </a:extLst>
          </p:cNvPr>
          <p:cNvCxnSpPr/>
          <p:nvPr/>
        </p:nvCxnSpPr>
        <p:spPr>
          <a:xfrm flipH="1">
            <a:off x="4613787" y="1203223"/>
            <a:ext cx="344129" cy="44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376A07E-E26D-CD82-F292-EDF79BE8B045}"/>
              </a:ext>
            </a:extLst>
          </p:cNvPr>
          <p:cNvSpPr/>
          <p:nvPr/>
        </p:nvSpPr>
        <p:spPr>
          <a:xfrm>
            <a:off x="4957916" y="1653049"/>
            <a:ext cx="2276168" cy="1074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Ecclésiastique</a:t>
            </a:r>
            <a:endParaRPr lang="en-GB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EC7C528-480F-5813-EFC6-5DE43F08B177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6096000" y="1203223"/>
            <a:ext cx="0" cy="44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9BD0077-797F-7AD1-BB1C-F499B73F3C07}"/>
              </a:ext>
            </a:extLst>
          </p:cNvPr>
          <p:cNvCxnSpPr/>
          <p:nvPr/>
        </p:nvCxnSpPr>
        <p:spPr>
          <a:xfrm>
            <a:off x="7234084" y="1203223"/>
            <a:ext cx="344129" cy="44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EDF7576-9838-7F34-7627-AFBC6B550BD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475703" y="2727223"/>
            <a:ext cx="0" cy="44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7C35B56-4319-00C4-8BC8-DF111C589E5D}"/>
              </a:ext>
            </a:extLst>
          </p:cNvPr>
          <p:cNvCxnSpPr/>
          <p:nvPr/>
        </p:nvCxnSpPr>
        <p:spPr>
          <a:xfrm>
            <a:off x="8050161" y="2727223"/>
            <a:ext cx="0" cy="44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A6A581D-0CB3-226C-179D-E051F253B81E}"/>
              </a:ext>
            </a:extLst>
          </p:cNvPr>
          <p:cNvCxnSpPr/>
          <p:nvPr/>
        </p:nvCxnSpPr>
        <p:spPr>
          <a:xfrm>
            <a:off x="9210367" y="2727223"/>
            <a:ext cx="0" cy="44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0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496CC-4BF1-9111-A35D-554C833288A8}"/>
              </a:ext>
            </a:extLst>
          </p:cNvPr>
          <p:cNvSpPr/>
          <p:nvPr/>
        </p:nvSpPr>
        <p:spPr>
          <a:xfrm>
            <a:off x="344130" y="255640"/>
            <a:ext cx="2202425" cy="2389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fr-FR" dirty="0"/>
              <a:t>Personne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Nom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Status</a:t>
            </a:r>
          </a:p>
          <a:p>
            <a:pPr marL="285750" indent="-285750">
              <a:buFontTx/>
              <a:buChar char="-"/>
            </a:pPr>
            <a:r>
              <a:rPr lang="en-GB" dirty="0"/>
              <a:t>Esperance de vie</a:t>
            </a:r>
          </a:p>
          <a:p>
            <a:pPr marL="285750" indent="-285750">
              <a:buFontTx/>
              <a:buChar char="-"/>
            </a:pPr>
            <a:r>
              <a:rPr lang="fr-FR" dirty="0"/>
              <a:t>Âge</a:t>
            </a:r>
            <a:r>
              <a:rPr lang="en-GB" dirty="0"/>
              <a:t> (</a:t>
            </a:r>
            <a:r>
              <a:rPr lang="fr-FR" dirty="0"/>
              <a:t>défaut</a:t>
            </a:r>
            <a:r>
              <a:rPr lang="en-GB" dirty="0"/>
              <a:t> 20)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Ressources</a:t>
            </a:r>
          </a:p>
          <a:p>
            <a:pPr marL="285750" indent="-285750">
              <a:buFontTx/>
              <a:buChar char="-"/>
            </a:pPr>
            <a:r>
              <a:rPr lang="en-GB" dirty="0"/>
              <a:t>Argent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Bonheur (0-10)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14390-083B-EF39-680F-974CF398F979}"/>
              </a:ext>
            </a:extLst>
          </p:cNvPr>
          <p:cNvSpPr/>
          <p:nvPr/>
        </p:nvSpPr>
        <p:spPr>
          <a:xfrm>
            <a:off x="3043085" y="255639"/>
            <a:ext cx="4154127" cy="2310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Esperance de vie : (30-100) À chaque fin de tour :</a:t>
            </a:r>
          </a:p>
          <a:p>
            <a:r>
              <a:rPr lang="fr-FR" dirty="0"/>
              <a:t>On vérifie si son espérance de vie = son âge, alors la personne meurt.</a:t>
            </a:r>
            <a:r>
              <a:rPr lang="en-GB" dirty="0"/>
              <a:t> Si </a:t>
            </a:r>
            <a:r>
              <a:rPr lang="en-GB" dirty="0" err="1"/>
              <a:t>ils</a:t>
            </a:r>
            <a:r>
              <a:rPr lang="en-GB" dirty="0"/>
              <a:t> </a:t>
            </a:r>
            <a:r>
              <a:rPr lang="en-GB" dirty="0" err="1"/>
              <a:t>n’ont</a:t>
            </a:r>
            <a:r>
              <a:rPr lang="en-GB" dirty="0"/>
              <a:t> plus </a:t>
            </a:r>
            <a:r>
              <a:rPr lang="en-GB" dirty="0" err="1"/>
              <a:t>d’argent</a:t>
            </a:r>
            <a:r>
              <a:rPr lang="en-GB" dirty="0"/>
              <a:t> et plus de </a:t>
            </a:r>
            <a:r>
              <a:rPr lang="en-GB" dirty="0" err="1"/>
              <a:t>ressources</a:t>
            </a:r>
            <a:r>
              <a:rPr lang="en-GB" dirty="0"/>
              <a:t>, </a:t>
            </a:r>
            <a:r>
              <a:rPr lang="en-GB" dirty="0" err="1"/>
              <a:t>alors</a:t>
            </a:r>
            <a:r>
              <a:rPr lang="en-GB" dirty="0"/>
              <a:t> </a:t>
            </a:r>
            <a:r>
              <a:rPr lang="en-GB" dirty="0" err="1"/>
              <a:t>elle</a:t>
            </a:r>
            <a:r>
              <a:rPr lang="en-GB" dirty="0"/>
              <a:t> </a:t>
            </a:r>
            <a:r>
              <a:rPr lang="en-GB" dirty="0" err="1"/>
              <a:t>meurt</a:t>
            </a:r>
            <a:r>
              <a:rPr lang="en-GB" dirty="0"/>
              <a:t> </a:t>
            </a:r>
            <a:r>
              <a:rPr lang="en-GB" dirty="0" err="1"/>
              <a:t>aussi</a:t>
            </a:r>
            <a:r>
              <a:rPr lang="en-GB" dirty="0"/>
              <a:t>.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967919-97A4-8676-3731-43D8AB5B13D2}"/>
              </a:ext>
            </a:extLst>
          </p:cNvPr>
          <p:cNvSpPr/>
          <p:nvPr/>
        </p:nvSpPr>
        <p:spPr>
          <a:xfrm>
            <a:off x="7693743" y="255638"/>
            <a:ext cx="4154127" cy="2310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err="1"/>
              <a:t>Ressources</a:t>
            </a:r>
            <a:r>
              <a:rPr lang="en-GB" dirty="0"/>
              <a:t> : (</a:t>
            </a:r>
            <a:r>
              <a:rPr lang="en-GB" dirty="0" err="1"/>
              <a:t>défaut</a:t>
            </a:r>
            <a:r>
              <a:rPr lang="en-GB" dirty="0"/>
              <a:t> 0)</a:t>
            </a:r>
          </a:p>
          <a:p>
            <a:r>
              <a:rPr lang="en-GB" dirty="0"/>
              <a:t>- Si, à la fin </a:t>
            </a:r>
            <a:r>
              <a:rPr lang="en-GB"/>
              <a:t>du tour, </a:t>
            </a:r>
            <a:r>
              <a:rPr lang="en-GB" dirty="0"/>
              <a:t>la Personne </a:t>
            </a:r>
            <a:r>
              <a:rPr lang="en-GB" dirty="0" err="1"/>
              <a:t>n’a</a:t>
            </a:r>
            <a:r>
              <a:rPr lang="en-GB" dirty="0"/>
              <a:t> plus de </a:t>
            </a:r>
            <a:r>
              <a:rPr lang="en-GB" dirty="0" err="1"/>
              <a:t>ressources</a:t>
            </a:r>
            <a:r>
              <a:rPr lang="en-GB" dirty="0"/>
              <a:t> et plus </a:t>
            </a:r>
            <a:r>
              <a:rPr lang="en-GB" dirty="0" err="1"/>
              <a:t>d’argent</a:t>
            </a:r>
            <a:r>
              <a:rPr lang="en-GB" dirty="0"/>
              <a:t>, </a:t>
            </a:r>
            <a:r>
              <a:rPr lang="en-GB" dirty="0" err="1"/>
              <a:t>alors</a:t>
            </a:r>
            <a:r>
              <a:rPr lang="en-GB" dirty="0"/>
              <a:t> </a:t>
            </a:r>
            <a:r>
              <a:rPr lang="en-GB" dirty="0" err="1"/>
              <a:t>elle</a:t>
            </a:r>
            <a:r>
              <a:rPr lang="en-GB" dirty="0"/>
              <a:t> </a:t>
            </a:r>
            <a:r>
              <a:rPr lang="en-GB" dirty="0" err="1"/>
              <a:t>meurt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32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0FFFF0-4090-1FDE-7EF5-D56120BB5BDE}"/>
              </a:ext>
            </a:extLst>
          </p:cNvPr>
          <p:cNvSpPr/>
          <p:nvPr/>
        </p:nvSpPr>
        <p:spPr>
          <a:xfrm>
            <a:off x="344130" y="255641"/>
            <a:ext cx="4395018" cy="79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fr-FR" dirty="0"/>
              <a:t>Roturier (Personne) :</a:t>
            </a:r>
          </a:p>
          <a:p>
            <a:r>
              <a:rPr lang="fr-FR" dirty="0"/>
              <a:t>- Capacité de production (≥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23DD0-9E1C-3DD7-D200-DE7D8FA361DB}"/>
              </a:ext>
            </a:extLst>
          </p:cNvPr>
          <p:cNvSpPr/>
          <p:nvPr/>
        </p:nvSpPr>
        <p:spPr>
          <a:xfrm>
            <a:off x="344129" y="2743201"/>
            <a:ext cx="3067665" cy="685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fr-FR" dirty="0"/>
              <a:t>Paysan (Roturier) :</a:t>
            </a:r>
          </a:p>
          <a:p>
            <a:pPr marL="285750" indent="-285750">
              <a:buFontTx/>
              <a:buChar char="-"/>
            </a:pPr>
            <a:r>
              <a:rPr lang="en-GB" dirty="0"/>
              <a:t>Pas de </a:t>
            </a:r>
            <a:r>
              <a:rPr lang="en-GB" dirty="0" err="1"/>
              <a:t>pécule</a:t>
            </a:r>
            <a:r>
              <a:rPr lang="en-GB" dirty="0"/>
              <a:t> de </a:t>
            </a:r>
            <a:r>
              <a:rPr lang="en-GB" dirty="0" err="1"/>
              <a:t>départ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5DDB9-B922-4F40-FD2F-E7A3002F59BF}"/>
              </a:ext>
            </a:extLst>
          </p:cNvPr>
          <p:cNvSpPr/>
          <p:nvPr/>
        </p:nvSpPr>
        <p:spPr>
          <a:xfrm>
            <a:off x="3893575" y="2743201"/>
            <a:ext cx="2202425" cy="685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fr-FR" dirty="0"/>
              <a:t>Artisan (Roturier)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Pécule de départ</a:t>
            </a:r>
          </a:p>
        </p:txBody>
      </p:sp>
    </p:spTree>
    <p:extLst>
      <p:ext uri="{BB962C8B-B14F-4D97-AF65-F5344CB8AC3E}">
        <p14:creationId xmlns:p14="http://schemas.microsoft.com/office/powerpoint/2010/main" val="297924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6C36D5-28A7-AD46-F1DC-2308CFBCCA1C}"/>
              </a:ext>
            </a:extLst>
          </p:cNvPr>
          <p:cNvSpPr/>
          <p:nvPr/>
        </p:nvSpPr>
        <p:spPr>
          <a:xfrm>
            <a:off x="344130" y="255640"/>
            <a:ext cx="5584722" cy="121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fr-FR" dirty="0"/>
              <a:t>Noble (Personne)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Possède village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Soumet à l’impôt les roturiers sur son/ses village(s), le taux d’imposition = 50% Paysans, 25% Artisans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0810A-33BA-041C-AF70-094E029D1A96}"/>
              </a:ext>
            </a:extLst>
          </p:cNvPr>
          <p:cNvSpPr/>
          <p:nvPr/>
        </p:nvSpPr>
        <p:spPr>
          <a:xfrm>
            <a:off x="344130" y="5383161"/>
            <a:ext cx="3775586" cy="121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fr-FR" dirty="0"/>
              <a:t>Seigneur (Noble)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Peut vassaliser des nobles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Possède un fief (ensemble de villages)</a:t>
            </a:r>
          </a:p>
        </p:txBody>
      </p:sp>
    </p:spTree>
    <p:extLst>
      <p:ext uri="{BB962C8B-B14F-4D97-AF65-F5344CB8AC3E}">
        <p14:creationId xmlns:p14="http://schemas.microsoft.com/office/powerpoint/2010/main" val="161266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6719AA-2208-5AF1-B15F-87B3327859BC}"/>
              </a:ext>
            </a:extLst>
          </p:cNvPr>
          <p:cNvSpPr/>
          <p:nvPr/>
        </p:nvSpPr>
        <p:spPr>
          <a:xfrm>
            <a:off x="344130" y="255640"/>
            <a:ext cx="2910347" cy="2635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fr-FR" dirty="0"/>
              <a:t>Ecclésiastique (Personne)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Apparaît à la construction d’une Église</a:t>
            </a:r>
          </a:p>
          <a:p>
            <a:pPr marL="285750" indent="-285750">
              <a:buFontTx/>
              <a:buChar char="-"/>
            </a:pPr>
            <a:r>
              <a:rPr lang="fr-FR" dirty="0"/>
              <a:t>Don (↑ humeur, ↑ production, ↑ espérance de vie…)</a:t>
            </a:r>
          </a:p>
          <a:p>
            <a:pPr marL="285750" indent="-285750">
              <a:buFontTx/>
              <a:buChar char="-"/>
            </a:pPr>
            <a:r>
              <a:rPr lang="fr-FR" dirty="0"/>
              <a:t>Vit des dons des villageois</a:t>
            </a:r>
          </a:p>
        </p:txBody>
      </p:sp>
    </p:spTree>
    <p:extLst>
      <p:ext uri="{BB962C8B-B14F-4D97-AF65-F5344CB8AC3E}">
        <p14:creationId xmlns:p14="http://schemas.microsoft.com/office/powerpoint/2010/main" val="35743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C8EDC-0BBD-CEAA-9028-8A811C914EDC}"/>
              </a:ext>
            </a:extLst>
          </p:cNvPr>
          <p:cNvSpPr/>
          <p:nvPr/>
        </p:nvSpPr>
        <p:spPr>
          <a:xfrm>
            <a:off x="206477" y="196646"/>
            <a:ext cx="2713703" cy="334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fr-FR" dirty="0"/>
              <a:t>Déroulement d’une partie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16CE-9938-F09B-C58F-3C64F274B1BC}"/>
              </a:ext>
            </a:extLst>
          </p:cNvPr>
          <p:cNvSpPr/>
          <p:nvPr/>
        </p:nvSpPr>
        <p:spPr>
          <a:xfrm>
            <a:off x="4640827" y="196646"/>
            <a:ext cx="2408902" cy="422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fr-FR" dirty="0"/>
              <a:t>Évènement aléatoire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E1A0-090F-4B9C-D2E7-918DCAF1C103}"/>
              </a:ext>
            </a:extLst>
          </p:cNvPr>
          <p:cNvSpPr/>
          <p:nvPr/>
        </p:nvSpPr>
        <p:spPr>
          <a:xfrm>
            <a:off x="4513007" y="867698"/>
            <a:ext cx="2664541" cy="879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fr-FR" dirty="0"/>
              <a:t>Action du seigneur et autres nobles (bot) dans un ordre aléatoire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38853-DE29-CD89-FF2C-686D7C4C8AE8}"/>
              </a:ext>
            </a:extLst>
          </p:cNvPr>
          <p:cNvSpPr/>
          <p:nvPr/>
        </p:nvSpPr>
        <p:spPr>
          <a:xfrm>
            <a:off x="4419599" y="1995950"/>
            <a:ext cx="2851355" cy="44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fr-FR" dirty="0"/>
              <a:t>Réactions (guerre, révolte)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0B14D-D197-4557-41CE-FB6FCAA89A47}"/>
              </a:ext>
            </a:extLst>
          </p:cNvPr>
          <p:cNvSpPr/>
          <p:nvPr/>
        </p:nvSpPr>
        <p:spPr>
          <a:xfrm>
            <a:off x="5095567" y="2686666"/>
            <a:ext cx="1499418" cy="44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fr-FR" dirty="0"/>
              <a:t>Fin de partie</a:t>
            </a:r>
          </a:p>
        </p:txBody>
      </p:sp>
    </p:spTree>
    <p:extLst>
      <p:ext uri="{BB962C8B-B14F-4D97-AF65-F5344CB8AC3E}">
        <p14:creationId xmlns:p14="http://schemas.microsoft.com/office/powerpoint/2010/main" val="1823599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232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Léo Faucon</dc:creator>
  <cp:lastModifiedBy>Léo Faucon</cp:lastModifiedBy>
  <cp:revision>64</cp:revision>
  <dcterms:created xsi:type="dcterms:W3CDTF">2024-11-11T09:48:35Z</dcterms:created>
  <dcterms:modified xsi:type="dcterms:W3CDTF">2024-11-12T10:23:58Z</dcterms:modified>
</cp:coreProperties>
</file>