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96" r:id="rId8"/>
    <p:sldId id="397" r:id="rId9"/>
    <p:sldId id="369" r:id="rId10"/>
    <p:sldId id="398" r:id="rId11"/>
    <p:sldId id="400" r:id="rId12"/>
    <p:sldId id="399" r:id="rId13"/>
    <p:sldId id="401" r:id="rId1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3" autoAdjust="0"/>
    <p:restoredTop sz="88283" autoAdjust="0"/>
  </p:normalViewPr>
  <p:slideViewPr>
    <p:cSldViewPr snapToGrid="0">
      <p:cViewPr varScale="1">
        <p:scale>
          <a:sx n="95" d="100"/>
          <a:sy n="95" d="100"/>
        </p:scale>
        <p:origin x="462" y="9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2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 Logarithmierer</a:t>
            </a:r>
            <a:br>
              <a:rPr lang="de-DE" dirty="0"/>
            </a:br>
            <a:r>
              <a:rPr lang="de-DE" sz="1600" dirty="0"/>
              <a:t>Pegelanzeige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836084"/>
            <a:ext cx="8508999" cy="955594"/>
          </a:xfrm>
        </p:spPr>
        <p:txBody>
          <a:bodyPr/>
          <a:lstStyle/>
          <a:p>
            <a:r>
              <a:rPr lang="de-DE" dirty="0"/>
              <a:t>Team: Jan </a:t>
            </a:r>
            <a:r>
              <a:rPr lang="de-DE" dirty="0" err="1"/>
              <a:t>Waidner</a:t>
            </a:r>
            <a:r>
              <a:rPr lang="de-DE" dirty="0"/>
              <a:t>, Marvin </a:t>
            </a:r>
            <a:r>
              <a:rPr lang="de-DE" dirty="0" err="1"/>
              <a:t>Doerr</a:t>
            </a:r>
            <a:r>
              <a:rPr lang="de-DE" dirty="0"/>
              <a:t>, Aaron Dietz</a:t>
            </a:r>
          </a:p>
          <a:p>
            <a:r>
              <a:rPr lang="de-DE" dirty="0"/>
              <a:t>Gruppe: 25</a:t>
            </a:r>
          </a:p>
          <a:p>
            <a:r>
              <a:rPr lang="de-DE" dirty="0"/>
              <a:t>Präsentation: Aaron Dietz</a:t>
            </a:r>
          </a:p>
          <a:p>
            <a:r>
              <a:rPr lang="de-DE" dirty="0"/>
              <a:t>Technische Universität München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Garching, 25. Juli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Gesamtprojekt Pegelanzeige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 des VHDL-Projekts Pegelanzeige</a:t>
            </a:r>
            <a:br>
              <a:rPr lang="de-DE" dirty="0"/>
            </a:br>
            <a:r>
              <a:rPr lang="de-DE" dirty="0"/>
              <a:t>Ziel: Leuchtbandanzeige der analogen Daten</a:t>
            </a:r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8" y="2286000"/>
            <a:ext cx="7620000" cy="2257425"/>
          </a:xfrm>
        </p:spPr>
      </p:pic>
    </p:spTree>
    <p:extLst>
      <p:ext uri="{BB962C8B-B14F-4D97-AF65-F5344CB8AC3E}">
        <p14:creationId xmlns:p14="http://schemas.microsoft.com/office/powerpoint/2010/main" val="291276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Eingänge: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LEFT, RIGHT (18 Bit, vorzeichenbehaftet)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FLAG, SCLK (1 Bit)</a:t>
            </a:r>
          </a:p>
          <a:p>
            <a:r>
              <a:rPr lang="de-DE" dirty="0"/>
              <a:t>Ausgänge: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LOG_L, LOG_R (4 Bit, vorzeichenfrei)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Unterprojekt Logarithmierer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  <p:pic>
        <p:nvPicPr>
          <p:cNvPr id="8" name="Inhaltsplatzhalter 3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85" y="2056884"/>
            <a:ext cx="4181475" cy="1238761"/>
          </a:xfrm>
        </p:spPr>
      </p:pic>
      <p:sp>
        <p:nvSpPr>
          <p:cNvPr id="2" name="Pfeil nach unten 1"/>
          <p:cNvSpPr/>
          <p:nvPr/>
        </p:nvSpPr>
        <p:spPr>
          <a:xfrm>
            <a:off x="5951944" y="1512881"/>
            <a:ext cx="493776" cy="7406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6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Grundüberlegung: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Eingang vorzeichenbehaftet, Ausgang vorzeichenfrei -&gt; Betrag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Vorgegebene Formel: V = 20*log(U / </a:t>
            </a:r>
            <a:r>
              <a:rPr lang="de-DE" dirty="0" err="1"/>
              <a:t>Umax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Sinnvolle Verteilung: -30 bis 0 dB von der maximal Aussteuerung</a:t>
            </a:r>
          </a:p>
          <a:p>
            <a:endParaRPr lang="de-DE" dirty="0"/>
          </a:p>
          <a:p>
            <a:r>
              <a:rPr lang="de-DE" dirty="0"/>
              <a:t>Ansätze: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Errechnen des Ausgangwertes durch eine Art des CORDIC Algorithmus</a:t>
            </a:r>
          </a:p>
          <a:p>
            <a:pPr marL="519113" lvl="1" indent="-342900"/>
            <a:r>
              <a:rPr lang="de-DE" b="1" i="1" dirty="0"/>
              <a:t>Co</a:t>
            </a:r>
            <a:r>
              <a:rPr lang="de-DE" i="1" dirty="0"/>
              <a:t>ordinate </a:t>
            </a:r>
            <a:r>
              <a:rPr lang="de-DE" b="1" i="1" dirty="0"/>
              <a:t>R</a:t>
            </a:r>
            <a:r>
              <a:rPr lang="de-DE" i="1" dirty="0"/>
              <a:t>otation </a:t>
            </a:r>
            <a:r>
              <a:rPr lang="de-DE" b="1" i="1" dirty="0"/>
              <a:t>Di</a:t>
            </a:r>
            <a:r>
              <a:rPr lang="de-DE" i="1" dirty="0"/>
              <a:t>gital </a:t>
            </a:r>
            <a:r>
              <a:rPr lang="de-DE" b="1" i="1" dirty="0"/>
              <a:t>C</a:t>
            </a:r>
            <a:r>
              <a:rPr lang="de-DE" i="1" dirty="0"/>
              <a:t>omputer, keine Multiplikation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Zuweisung anhand einer Lookup-Tabelle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Vorberechnen der Werte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Logarithmierer Lösungsfindung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  <p:pic>
        <p:nvPicPr>
          <p:cNvPr id="1028" name="Picture 4" descr="https://www.amazona.de/wp-content/uploads/2010/02/3_Pegelanzeige_Phant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76" y="1797242"/>
            <a:ext cx="1176143" cy="16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123176" y="3496115"/>
            <a:ext cx="1176143" cy="491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700" dirty="0" err="1">
                <a:latin typeface="+mn-lt"/>
              </a:rPr>
              <a:t>Quelle</a:t>
            </a:r>
            <a:r>
              <a:rPr lang="en-US" sz="700" dirty="0">
                <a:latin typeface="+mn-lt"/>
              </a:rPr>
              <a:t>: https://www.amazona.de/wp-content/uploads/2010/02/3_Pegelanzeige_Phantom.jpg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Logische Verteilung von dem Eingangsbereich auf den Ausgangsbereich</a:t>
            </a:r>
            <a:br>
              <a:rPr lang="de-DE" dirty="0"/>
            </a:b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Logarithmierer Logik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17500" y="2679238"/>
            <a:ext cx="4187825" cy="1391136"/>
          </a:xfrm>
          <a:prstGeom prst="rect">
            <a:avLst/>
          </a:prstGeom>
        </p:spPr>
      </p:pic>
      <p:pic>
        <p:nvPicPr>
          <p:cNvPr id="18" name="Bildplatzhalter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-160" b="98"/>
          <a:stretch/>
        </p:blipFill>
        <p:spPr>
          <a:xfrm>
            <a:off x="5389292" y="2235709"/>
            <a:ext cx="2792147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4845119" y="2430227"/>
            <a:ext cx="2652824" cy="184597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Zweiteiliger Test</a:t>
            </a:r>
          </a:p>
          <a:p>
            <a:r>
              <a:rPr lang="de-DE" dirty="0"/>
              <a:t>	1. Iterationstest (-131072 -&gt; 131071)	2. </a:t>
            </a:r>
            <a:r>
              <a:rPr lang="de-DE" dirty="0" err="1"/>
              <a:t>Falscheingabentest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Logarithmierer Tests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238690" y="2250620"/>
            <a:ext cx="1683853" cy="24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Logarithmierer Testausgabe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>
          <a:xfrm>
            <a:off x="1433" y="2774094"/>
            <a:ext cx="9144311" cy="1561331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Ausgabe des ersten Testlaufs</a:t>
            </a:r>
            <a:br>
              <a:rPr lang="de-DE" dirty="0"/>
            </a:br>
            <a:r>
              <a:rPr lang="de-DE" dirty="0"/>
              <a:t>Anzeigeprogramm: </a:t>
            </a:r>
            <a:r>
              <a:rPr lang="de-DE" dirty="0" err="1"/>
              <a:t>GTKWave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Aaron Dietz | Präsentation VHDL-Projekt Logarithmierer | Gesamtprojekt Pegelanzeige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Aaron Dietz</a:t>
            </a:r>
          </a:p>
          <a:p>
            <a:r>
              <a:rPr lang="de-DE" dirty="0"/>
              <a:t>München, 25. Juli 2016</a:t>
            </a:r>
          </a:p>
        </p:txBody>
      </p:sp>
    </p:spTree>
    <p:extLst>
      <p:ext uri="{BB962C8B-B14F-4D97-AF65-F5344CB8AC3E}">
        <p14:creationId xmlns:p14="http://schemas.microsoft.com/office/powerpoint/2010/main" val="306532565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209</Words>
  <Application>Microsoft Office PowerPoint</Application>
  <PresentationFormat>Bildschirmpräsentation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VHDL Logarithmierer Pegelanzeige</vt:lpstr>
      <vt:lpstr>Gesamtprojekt Pegelanzeige</vt:lpstr>
      <vt:lpstr>Unterprojekt Logarithmierer</vt:lpstr>
      <vt:lpstr>Logarithmierer Lösungsfindung</vt:lpstr>
      <vt:lpstr>Logarithmierer Logik</vt:lpstr>
      <vt:lpstr>Logarithmierer Tests</vt:lpstr>
      <vt:lpstr>Logarithmierer Testausgabe</vt:lpstr>
      <vt:lpstr>Vielen Dank für Ihre Zeit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Logarithmierer Pegelanzeige</dc:title>
  <dc:creator>Aaron Dietz</dc:creator>
  <cp:lastModifiedBy>Aaron Dietz</cp:lastModifiedBy>
  <cp:revision>16</cp:revision>
  <cp:lastPrinted>2015-07-30T14:04:45Z</cp:lastPrinted>
  <dcterms:created xsi:type="dcterms:W3CDTF">2016-07-24T08:52:18Z</dcterms:created>
  <dcterms:modified xsi:type="dcterms:W3CDTF">2016-07-24T16:35:46Z</dcterms:modified>
</cp:coreProperties>
</file>