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1" r:id="rId1"/>
  </p:sldMasterIdLst>
  <p:notesMasterIdLst>
    <p:notesMasterId r:id="rId20"/>
  </p:notesMasterIdLst>
  <p:sldIdLst>
    <p:sldId id="256" r:id="rId2"/>
    <p:sldId id="341" r:id="rId3"/>
    <p:sldId id="345" r:id="rId4"/>
    <p:sldId id="362" r:id="rId5"/>
    <p:sldId id="348" r:id="rId6"/>
    <p:sldId id="351" r:id="rId7"/>
    <p:sldId id="350" r:id="rId8"/>
    <p:sldId id="352" r:id="rId9"/>
    <p:sldId id="353" r:id="rId10"/>
    <p:sldId id="359" r:id="rId11"/>
    <p:sldId id="354" r:id="rId12"/>
    <p:sldId id="366" r:id="rId13"/>
    <p:sldId id="356" r:id="rId14"/>
    <p:sldId id="357" r:id="rId15"/>
    <p:sldId id="358" r:id="rId16"/>
    <p:sldId id="365" r:id="rId17"/>
    <p:sldId id="364" r:id="rId18"/>
    <p:sldId id="363" r:id="rId19"/>
  </p:sldIdLst>
  <p:sldSz cx="9144000" cy="5143500" type="screen16x9"/>
  <p:notesSz cx="6858000" cy="9144000"/>
  <p:embeddedFontLst>
    <p:embeddedFont>
      <p:font typeface="Kulim Park" panose="020B0604020202020204" charset="0"/>
      <p:regular r:id="rId21"/>
      <p:bold r:id="rId22"/>
      <p:italic r:id="rId23"/>
      <p:boldItalic r:id="rId24"/>
    </p:embeddedFont>
    <p:embeddedFont>
      <p:font typeface="Kulim Park SemiBold" panose="020B0604020202020204" charset="0"/>
      <p:regular r:id="rId25"/>
      <p:bold r:id="rId26"/>
      <p:italic r:id="rId27"/>
      <p:boldItalic r:id="rId28"/>
    </p:embeddedFont>
    <p:embeddedFont>
      <p:font typeface="Manrope" panose="020B0604020202020204" charset="0"/>
      <p:regular r:id="rId29"/>
      <p:bold r:id="rId30"/>
    </p:embeddedFont>
    <p:embeddedFont>
      <p:font typeface="Nunito Light" panose="020B0604020202020204" charset="-52"/>
      <p:regular r:id="rId31"/>
      <p:italic r:id="rId32"/>
    </p:embeddedFont>
    <p:embeddedFont>
      <p:font typeface="Yu Gothic UI" panose="020B0500000000000000" pitchFamily="34" charset="-128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B1F"/>
    <a:srgbClr val="736449"/>
    <a:srgbClr val="AC9B7C"/>
    <a:srgbClr val="664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DBDD9-D679-4C11-8056-CFF94926E5BA}">
  <a:tblStyle styleId="{1C8DBDD9-D679-4C11-8056-CFF94926E5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379413-D0ED-4495-95AC-46E5D41985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5439" autoAdjust="0"/>
  </p:normalViewPr>
  <p:slideViewPr>
    <p:cSldViewPr snapToGrid="0">
      <p:cViewPr varScale="1">
        <p:scale>
          <a:sx n="105" d="100"/>
          <a:sy n="105" d="100"/>
        </p:scale>
        <p:origin x="912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>
          <a:extLst>
            <a:ext uri="{FF2B5EF4-FFF2-40B4-BE49-F238E27FC236}">
              <a16:creationId xmlns:a16="http://schemas.microsoft.com/office/drawing/2014/main" id="{DA36A7DA-8F05-42B7-34E3-1089559C9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ead6129809_0_112:notes">
            <a:extLst>
              <a:ext uri="{FF2B5EF4-FFF2-40B4-BE49-F238E27FC236}">
                <a16:creationId xmlns:a16="http://schemas.microsoft.com/office/drawing/2014/main" id="{4230BCA2-40B7-C11A-3133-23CA9226F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ead6129809_0_112:notes">
            <a:extLst>
              <a:ext uri="{FF2B5EF4-FFF2-40B4-BE49-F238E27FC236}">
                <a16:creationId xmlns:a16="http://schemas.microsoft.com/office/drawing/2014/main" id="{D6707850-FBA7-455C-F696-EF64C48CE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514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A43974F1-752B-35DE-BE31-191065EC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ad6129809_0_90:notes">
            <a:extLst>
              <a:ext uri="{FF2B5EF4-FFF2-40B4-BE49-F238E27FC236}">
                <a16:creationId xmlns:a16="http://schemas.microsoft.com/office/drawing/2014/main" id="{3C3BC261-5930-AEFC-A0C7-8E228A6D4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ad6129809_0_90:notes">
            <a:extLst>
              <a:ext uri="{FF2B5EF4-FFF2-40B4-BE49-F238E27FC236}">
                <a16:creationId xmlns:a16="http://schemas.microsoft.com/office/drawing/2014/main" id="{0D4955FB-6149-A82F-28BF-307E80FD3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56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>
          <a:extLst>
            <a:ext uri="{FF2B5EF4-FFF2-40B4-BE49-F238E27FC236}">
              <a16:creationId xmlns:a16="http://schemas.microsoft.com/office/drawing/2014/main" id="{38CB3B86-DD11-1126-D77B-A0494F960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4dc3920de_0_561:notes">
            <a:extLst>
              <a:ext uri="{FF2B5EF4-FFF2-40B4-BE49-F238E27FC236}">
                <a16:creationId xmlns:a16="http://schemas.microsoft.com/office/drawing/2014/main" id="{CF5916C8-9E7B-3395-52BC-893C818DCC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4dc3920de_0_561:notes">
            <a:extLst>
              <a:ext uri="{FF2B5EF4-FFF2-40B4-BE49-F238E27FC236}">
                <a16:creationId xmlns:a16="http://schemas.microsoft.com/office/drawing/2014/main" id="{2C79D525-C084-0E2F-5D5B-78C3C7CEF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215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>
          <a:extLst>
            <a:ext uri="{FF2B5EF4-FFF2-40B4-BE49-F238E27FC236}">
              <a16:creationId xmlns:a16="http://schemas.microsoft.com/office/drawing/2014/main" id="{D5359E8E-E8DB-F879-3CAD-50F09E277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24dc3920de_0_152:notes">
            <a:extLst>
              <a:ext uri="{FF2B5EF4-FFF2-40B4-BE49-F238E27FC236}">
                <a16:creationId xmlns:a16="http://schemas.microsoft.com/office/drawing/2014/main" id="{46D6AF67-1421-8EF4-B915-11DF765E8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24dc3920de_0_152:notes">
            <a:extLst>
              <a:ext uri="{FF2B5EF4-FFF2-40B4-BE49-F238E27FC236}">
                <a16:creationId xmlns:a16="http://schemas.microsoft.com/office/drawing/2014/main" id="{4816480A-BBFC-0B4A-9B41-141CC6C32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102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96A6B4AE-3DAE-E332-3FFB-F9B45B60F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>
            <a:extLst>
              <a:ext uri="{FF2B5EF4-FFF2-40B4-BE49-F238E27FC236}">
                <a16:creationId xmlns:a16="http://schemas.microsoft.com/office/drawing/2014/main" id="{97FA8BA7-2F3A-ACF0-344C-6BEE9A14F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>
            <a:extLst>
              <a:ext uri="{FF2B5EF4-FFF2-40B4-BE49-F238E27FC236}">
                <a16:creationId xmlns:a16="http://schemas.microsoft.com/office/drawing/2014/main" id="{A13EE14D-7547-42A6-259D-30143E92CB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5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>
          <a:extLst>
            <a:ext uri="{FF2B5EF4-FFF2-40B4-BE49-F238E27FC236}">
              <a16:creationId xmlns:a16="http://schemas.microsoft.com/office/drawing/2014/main" id="{D59AE9D1-5529-F86D-60AF-00911C98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>
            <a:extLst>
              <a:ext uri="{FF2B5EF4-FFF2-40B4-BE49-F238E27FC236}">
                <a16:creationId xmlns:a16="http://schemas.microsoft.com/office/drawing/2014/main" id="{846318FD-DDCE-691F-B518-663173E9E9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>
            <a:extLst>
              <a:ext uri="{FF2B5EF4-FFF2-40B4-BE49-F238E27FC236}">
                <a16:creationId xmlns:a16="http://schemas.microsoft.com/office/drawing/2014/main" id="{A239E927-D429-C81F-75FB-3370EE2D0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229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>
          <a:extLst>
            <a:ext uri="{FF2B5EF4-FFF2-40B4-BE49-F238E27FC236}">
              <a16:creationId xmlns:a16="http://schemas.microsoft.com/office/drawing/2014/main" id="{92A7E323-1F94-D098-7376-CB097A05B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ead6129809_1_687:notes">
            <a:extLst>
              <a:ext uri="{FF2B5EF4-FFF2-40B4-BE49-F238E27FC236}">
                <a16:creationId xmlns:a16="http://schemas.microsoft.com/office/drawing/2014/main" id="{F77B1A52-F4D8-84AB-15DE-DD72BAEAB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ead6129809_1_687:notes">
            <a:extLst>
              <a:ext uri="{FF2B5EF4-FFF2-40B4-BE49-F238E27FC236}">
                <a16:creationId xmlns:a16="http://schemas.microsoft.com/office/drawing/2014/main" id="{5228375D-64C1-8B2F-5B7F-C21FD1286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3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>
          <a:extLst>
            <a:ext uri="{FF2B5EF4-FFF2-40B4-BE49-F238E27FC236}">
              <a16:creationId xmlns:a16="http://schemas.microsoft.com/office/drawing/2014/main" id="{D74C43E2-9D38-F6E5-EDA4-6211250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24dc3920de_0_152:notes">
            <a:extLst>
              <a:ext uri="{FF2B5EF4-FFF2-40B4-BE49-F238E27FC236}">
                <a16:creationId xmlns:a16="http://schemas.microsoft.com/office/drawing/2014/main" id="{BFA8F0E9-444B-F295-738B-FAEAE9A93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24dc3920de_0_152:notes">
            <a:extLst>
              <a:ext uri="{FF2B5EF4-FFF2-40B4-BE49-F238E27FC236}">
                <a16:creationId xmlns:a16="http://schemas.microsoft.com/office/drawing/2014/main" id="{21864C62-966A-313C-7709-7AD715F6F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99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9D6F9B10-B545-C155-5D7D-6EC77D6F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>
            <a:extLst>
              <a:ext uri="{FF2B5EF4-FFF2-40B4-BE49-F238E27FC236}">
                <a16:creationId xmlns:a16="http://schemas.microsoft.com/office/drawing/2014/main" id="{37A8699D-2748-B7F0-3D43-2FB92C7CFB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>
            <a:extLst>
              <a:ext uri="{FF2B5EF4-FFF2-40B4-BE49-F238E27FC236}">
                <a16:creationId xmlns:a16="http://schemas.microsoft.com/office/drawing/2014/main" id="{B531A9B6-9D91-0CB0-DC9D-8183FACDC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5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974E9BF6-3453-9462-CC76-08A50ACAD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>
            <a:extLst>
              <a:ext uri="{FF2B5EF4-FFF2-40B4-BE49-F238E27FC236}">
                <a16:creationId xmlns:a16="http://schemas.microsoft.com/office/drawing/2014/main" id="{1BC7EA1C-89BD-8ABE-225E-00431ABE20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>
            <a:extLst>
              <a:ext uri="{FF2B5EF4-FFF2-40B4-BE49-F238E27FC236}">
                <a16:creationId xmlns:a16="http://schemas.microsoft.com/office/drawing/2014/main" id="{0E988760-90BD-AC52-F38A-71BB21739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3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>
          <a:extLst>
            <a:ext uri="{FF2B5EF4-FFF2-40B4-BE49-F238E27FC236}">
              <a16:creationId xmlns:a16="http://schemas.microsoft.com/office/drawing/2014/main" id="{82355C6A-9AB4-813E-101B-A3873D2C3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ad6129809_1_34:notes">
            <a:extLst>
              <a:ext uri="{FF2B5EF4-FFF2-40B4-BE49-F238E27FC236}">
                <a16:creationId xmlns:a16="http://schemas.microsoft.com/office/drawing/2014/main" id="{F25217BD-F1D0-1CB4-199E-ABC979FFDF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ad6129809_1_34:notes">
            <a:extLst>
              <a:ext uri="{FF2B5EF4-FFF2-40B4-BE49-F238E27FC236}">
                <a16:creationId xmlns:a16="http://schemas.microsoft.com/office/drawing/2014/main" id="{14C9DA9B-12FD-16D6-2F94-72F1EDAA92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46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>
          <a:extLst>
            <a:ext uri="{FF2B5EF4-FFF2-40B4-BE49-F238E27FC236}">
              <a16:creationId xmlns:a16="http://schemas.microsoft.com/office/drawing/2014/main" id="{342645B8-48A9-074A-7427-814D7A3D6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>
            <a:extLst>
              <a:ext uri="{FF2B5EF4-FFF2-40B4-BE49-F238E27FC236}">
                <a16:creationId xmlns:a16="http://schemas.microsoft.com/office/drawing/2014/main" id="{1D903E65-C28E-D9E5-499E-592A16C00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>
            <a:extLst>
              <a:ext uri="{FF2B5EF4-FFF2-40B4-BE49-F238E27FC236}">
                <a16:creationId xmlns:a16="http://schemas.microsoft.com/office/drawing/2014/main" id="{059D96F8-1323-AB83-665A-598F02EDF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8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173236EB-41BF-1E00-2EA0-CECCE36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ad6129809_0_90:notes">
            <a:extLst>
              <a:ext uri="{FF2B5EF4-FFF2-40B4-BE49-F238E27FC236}">
                <a16:creationId xmlns:a16="http://schemas.microsoft.com/office/drawing/2014/main" id="{BF8D2024-7150-1F1F-DED7-CD9B70021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ad6129809_0_90:notes">
            <a:extLst>
              <a:ext uri="{FF2B5EF4-FFF2-40B4-BE49-F238E27FC236}">
                <a16:creationId xmlns:a16="http://schemas.microsoft.com/office/drawing/2014/main" id="{0FE44082-E2C3-FCAD-39B2-BE417A82D4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81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8ED66DE3-820D-707F-66A5-2B91F3196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ad6129809_0_90:notes">
            <a:extLst>
              <a:ext uri="{FF2B5EF4-FFF2-40B4-BE49-F238E27FC236}">
                <a16:creationId xmlns:a16="http://schemas.microsoft.com/office/drawing/2014/main" id="{32143DFB-2A9E-9308-490A-3D91DA94C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ad6129809_0_90:notes">
            <a:extLst>
              <a:ext uri="{FF2B5EF4-FFF2-40B4-BE49-F238E27FC236}">
                <a16:creationId xmlns:a16="http://schemas.microsoft.com/office/drawing/2014/main" id="{31957AEF-E7D1-6EC5-D1D3-BAF11D8D9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06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>
          <a:extLst>
            <a:ext uri="{FF2B5EF4-FFF2-40B4-BE49-F238E27FC236}">
              <a16:creationId xmlns:a16="http://schemas.microsoft.com/office/drawing/2014/main" id="{C4A48463-2669-324F-2CA4-C7A983FC7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ead6129809_1_278:notes">
            <a:extLst>
              <a:ext uri="{FF2B5EF4-FFF2-40B4-BE49-F238E27FC236}">
                <a16:creationId xmlns:a16="http://schemas.microsoft.com/office/drawing/2014/main" id="{1B28C767-A084-EBE5-9CFA-11EA508D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ead6129809_1_278:notes">
            <a:extLst>
              <a:ext uri="{FF2B5EF4-FFF2-40B4-BE49-F238E27FC236}">
                <a16:creationId xmlns:a16="http://schemas.microsoft.com/office/drawing/2014/main" id="{646CDAF0-4FBC-CB9B-C601-F50AD6D5B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479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>
          <a:extLst>
            <a:ext uri="{FF2B5EF4-FFF2-40B4-BE49-F238E27FC236}">
              <a16:creationId xmlns:a16="http://schemas.microsoft.com/office/drawing/2014/main" id="{A4B1EFE1-7E1A-8803-3019-73403721A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ad6129809_1_0:notes">
            <a:extLst>
              <a:ext uri="{FF2B5EF4-FFF2-40B4-BE49-F238E27FC236}">
                <a16:creationId xmlns:a16="http://schemas.microsoft.com/office/drawing/2014/main" id="{B569363A-F547-027E-C214-68FD667E9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ad6129809_1_0:notes">
            <a:extLst>
              <a:ext uri="{FF2B5EF4-FFF2-40B4-BE49-F238E27FC236}">
                <a16:creationId xmlns:a16="http://schemas.microsoft.com/office/drawing/2014/main" id="{4DC92DE8-48A7-D039-C9AE-9C9A961C5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63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>
          <a:extLst>
            <a:ext uri="{FF2B5EF4-FFF2-40B4-BE49-F238E27FC236}">
              <a16:creationId xmlns:a16="http://schemas.microsoft.com/office/drawing/2014/main" id="{50E0F4CD-8838-8A59-F961-3C5143D2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>
            <a:extLst>
              <a:ext uri="{FF2B5EF4-FFF2-40B4-BE49-F238E27FC236}">
                <a16:creationId xmlns:a16="http://schemas.microsoft.com/office/drawing/2014/main" id="{3B21A1C0-5333-D016-6B59-076C67D6C1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>
            <a:extLst>
              <a:ext uri="{FF2B5EF4-FFF2-40B4-BE49-F238E27FC236}">
                <a16:creationId xmlns:a16="http://schemas.microsoft.com/office/drawing/2014/main" id="{58DEFCAF-1F7D-0E9B-88F2-FFE865A48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63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1794833" y="-211178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4880740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780170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7063092" y="-236754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2550622" y="32526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6458116" y="67162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3777012" y="-1076247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1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title" idx="2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3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4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5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 idx="6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7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 idx="8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9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title" idx="13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14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777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133900" y="1868725"/>
            <a:ext cx="62238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133900" y="922175"/>
            <a:ext cx="6363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8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5499024" y="-2387504"/>
            <a:ext cx="9471614" cy="604907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4234767" y="-2245089"/>
            <a:ext cx="9416513" cy="60138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3376801" y="4110400"/>
            <a:ext cx="6402056" cy="568910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4461235" y="1326447"/>
            <a:ext cx="7065482" cy="539636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15369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6371853" y="4455308"/>
            <a:ext cx="4974547" cy="149039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3" r:id="rId6"/>
    <p:sldLayoutId id="2147483666" r:id="rId7"/>
    <p:sldLayoutId id="2147483672" r:id="rId8"/>
    <p:sldLayoutId id="2147483675" r:id="rId9"/>
    <p:sldLayoutId id="2147483677" r:id="rId10"/>
    <p:sldLayoutId id="2147483680" r:id="rId11"/>
    <p:sldLayoutId id="2147483681" r:id="rId12"/>
    <p:sldLayoutId id="2147483687" r:id="rId13"/>
    <p:sldLayoutId id="2147483694" r:id="rId14"/>
    <p:sldLayoutId id="2147483695" r:id="rId15"/>
    <p:sldLayoutId id="2147483696" r:id="rId16"/>
    <p:sldLayoutId id="214748369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Yu Gothic UI" panose="020B0500000000000000" pitchFamily="34" charset="-128"/>
                <a:ea typeface="Yu Gothic UI" panose="020B0500000000000000" pitchFamily="34" charset="-128"/>
                <a:cs typeface="Kulim Park"/>
                <a:sym typeface="Kulim Park"/>
              </a:rPr>
              <a:t>Visionary </a:t>
            </a:r>
            <a:br>
              <a:rPr lang="en" sz="6000" dirty="0">
                <a:latin typeface="Yu Gothic UI" panose="020B0500000000000000" pitchFamily="34" charset="-128"/>
                <a:ea typeface="Yu Gothic UI" panose="020B0500000000000000" pitchFamily="34" charset="-128"/>
                <a:cs typeface="Kulim Park"/>
                <a:sym typeface="Kulim Park"/>
              </a:rPr>
            </a:br>
            <a:r>
              <a:rPr lang="ru-RU" sz="3600" dirty="0">
                <a:solidFill>
                  <a:schemeClr val="lt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Leelawadee UI" panose="020B0502040204020203" pitchFamily="34" charset="-34"/>
                <a:sym typeface="Kulim Park"/>
              </a:rPr>
              <a:t>Техническое задание</a:t>
            </a:r>
            <a:endParaRPr sz="3600" dirty="0">
              <a:solidFill>
                <a:schemeClr val="dk2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723149" y="3092300"/>
            <a:ext cx="8169565" cy="649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/>
              <a:t>Приложение для перерисовки фотографий под одну из заранее определенных стилистик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>
          <a:extLst>
            <a:ext uri="{FF2B5EF4-FFF2-40B4-BE49-F238E27FC236}">
              <a16:creationId xmlns:a16="http://schemas.microsoft.com/office/drawing/2014/main" id="{B1B67CCB-C55C-6125-0F47-1F3B05AB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96">
            <a:extLst>
              <a:ext uri="{FF2B5EF4-FFF2-40B4-BE49-F238E27FC236}">
                <a16:creationId xmlns:a16="http://schemas.microsoft.com/office/drawing/2014/main" id="{AD8F3265-0015-5FF9-C463-BF4AD4A93BFA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Функциональные возможности</a:t>
            </a:r>
            <a:endParaRPr sz="3200" b="1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43" name="Google Shape;1143;p96">
            <a:extLst>
              <a:ext uri="{FF2B5EF4-FFF2-40B4-BE49-F238E27FC236}">
                <a16:creationId xmlns:a16="http://schemas.microsoft.com/office/drawing/2014/main" id="{8E3BDE32-9E06-D298-F30C-FFA5734B5B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3003" y="1855249"/>
            <a:ext cx="3076863" cy="136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Обработка изображений с помощью нейросети</a:t>
            </a:r>
            <a:endParaRPr sz="2000" dirty="0"/>
          </a:p>
        </p:txBody>
      </p:sp>
      <p:sp>
        <p:nvSpPr>
          <p:cNvPr id="1145" name="Google Shape;1145;p96">
            <a:extLst>
              <a:ext uri="{FF2B5EF4-FFF2-40B4-BE49-F238E27FC236}">
                <a16:creationId xmlns:a16="http://schemas.microsoft.com/office/drawing/2014/main" id="{BD6B14E0-311F-7F62-8CA4-ABA9E0B2839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08223" y="3622646"/>
            <a:ext cx="2542605" cy="968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Отслеживание обновлений пользователей</a:t>
            </a:r>
            <a:endParaRPr sz="2000" dirty="0"/>
          </a:p>
        </p:txBody>
      </p:sp>
      <p:sp>
        <p:nvSpPr>
          <p:cNvPr id="1149" name="Google Shape;1149;p96">
            <a:extLst>
              <a:ext uri="{FF2B5EF4-FFF2-40B4-BE49-F238E27FC236}">
                <a16:creationId xmlns:a16="http://schemas.microsoft.com/office/drawing/2014/main" id="{C09A4B16-D13A-25F9-CEF4-2148E1DF2605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773393" y="3531673"/>
            <a:ext cx="2462385" cy="79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Комментирование работ</a:t>
            </a:r>
            <a:endParaRPr sz="2000" dirty="0"/>
          </a:p>
        </p:txBody>
      </p:sp>
      <p:sp>
        <p:nvSpPr>
          <p:cNvPr id="1151" name="Google Shape;1151;p96">
            <a:extLst>
              <a:ext uri="{FF2B5EF4-FFF2-40B4-BE49-F238E27FC236}">
                <a16:creationId xmlns:a16="http://schemas.microsoft.com/office/drawing/2014/main" id="{80034F32-C9B2-A252-6700-7BDAF3511389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016699" y="1819304"/>
            <a:ext cx="2227200" cy="6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Лента работ пользователей</a:t>
            </a:r>
            <a:endParaRPr sz="2000" dirty="0"/>
          </a:p>
        </p:txBody>
      </p:sp>
      <p:grpSp>
        <p:nvGrpSpPr>
          <p:cNvPr id="18" name="Google Shape;11767;p137">
            <a:extLst>
              <a:ext uri="{FF2B5EF4-FFF2-40B4-BE49-F238E27FC236}">
                <a16:creationId xmlns:a16="http://schemas.microsoft.com/office/drawing/2014/main" id="{E66083E2-DE63-29AC-39D0-1CC2A6B06E28}"/>
              </a:ext>
            </a:extLst>
          </p:cNvPr>
          <p:cNvGrpSpPr/>
          <p:nvPr/>
        </p:nvGrpSpPr>
        <p:grpSpPr>
          <a:xfrm>
            <a:off x="2850776" y="1371412"/>
            <a:ext cx="413412" cy="413441"/>
            <a:chOff x="-13529550" y="1639425"/>
            <a:chExt cx="353650" cy="353675"/>
          </a:xfrm>
          <a:solidFill>
            <a:schemeClr val="bg1"/>
          </a:solidFill>
        </p:grpSpPr>
        <p:sp>
          <p:nvSpPr>
            <p:cNvPr id="19" name="Google Shape;11768;p137">
              <a:extLst>
                <a:ext uri="{FF2B5EF4-FFF2-40B4-BE49-F238E27FC236}">
                  <a16:creationId xmlns:a16="http://schemas.microsoft.com/office/drawing/2014/main" id="{022F5CE1-87CF-909C-27A9-251F26DAD2DF}"/>
                </a:ext>
              </a:extLst>
            </p:cNvPr>
            <p:cNvSpPr/>
            <p:nvPr/>
          </p:nvSpPr>
          <p:spPr>
            <a:xfrm>
              <a:off x="-13529550" y="1910125"/>
              <a:ext cx="353650" cy="82975"/>
            </a:xfrm>
            <a:custGeom>
              <a:avLst/>
              <a:gdLst/>
              <a:ahLst/>
              <a:cxnLst/>
              <a:rect l="l" t="t" r="r" b="b"/>
              <a:pathLst>
                <a:path w="14146" h="3319" extrusionOk="0">
                  <a:moveTo>
                    <a:pt x="3434" y="893"/>
                  </a:moveTo>
                  <a:lnTo>
                    <a:pt x="3434" y="893"/>
                  </a:lnTo>
                  <a:cubicBezTo>
                    <a:pt x="3340" y="1145"/>
                    <a:pt x="3308" y="1428"/>
                    <a:pt x="3308" y="1649"/>
                  </a:cubicBezTo>
                  <a:cubicBezTo>
                    <a:pt x="3308" y="1932"/>
                    <a:pt x="3340" y="2153"/>
                    <a:pt x="3434" y="2405"/>
                  </a:cubicBezTo>
                  <a:cubicBezTo>
                    <a:pt x="2899" y="2373"/>
                    <a:pt x="2426" y="2279"/>
                    <a:pt x="2017" y="2153"/>
                  </a:cubicBezTo>
                  <a:cubicBezTo>
                    <a:pt x="1229" y="1964"/>
                    <a:pt x="914" y="1743"/>
                    <a:pt x="819" y="1649"/>
                  </a:cubicBezTo>
                  <a:cubicBezTo>
                    <a:pt x="914" y="1586"/>
                    <a:pt x="1166" y="1334"/>
                    <a:pt x="2017" y="1145"/>
                  </a:cubicBezTo>
                  <a:cubicBezTo>
                    <a:pt x="2426" y="1019"/>
                    <a:pt x="2899" y="956"/>
                    <a:pt x="3434" y="893"/>
                  </a:cubicBezTo>
                  <a:close/>
                  <a:moveTo>
                    <a:pt x="6018" y="861"/>
                  </a:moveTo>
                  <a:cubicBezTo>
                    <a:pt x="7908" y="987"/>
                    <a:pt x="8948" y="1428"/>
                    <a:pt x="9137" y="1649"/>
                  </a:cubicBezTo>
                  <a:cubicBezTo>
                    <a:pt x="9042" y="1743"/>
                    <a:pt x="8790" y="1964"/>
                    <a:pt x="7940" y="2153"/>
                  </a:cubicBezTo>
                  <a:cubicBezTo>
                    <a:pt x="7404" y="2279"/>
                    <a:pt x="6742" y="2405"/>
                    <a:pt x="6018" y="2436"/>
                  </a:cubicBezTo>
                  <a:cubicBezTo>
                    <a:pt x="5892" y="2216"/>
                    <a:pt x="5829" y="1932"/>
                    <a:pt x="5829" y="1649"/>
                  </a:cubicBezTo>
                  <a:cubicBezTo>
                    <a:pt x="5829" y="1365"/>
                    <a:pt x="5892" y="1113"/>
                    <a:pt x="6018" y="861"/>
                  </a:cubicBezTo>
                  <a:close/>
                  <a:moveTo>
                    <a:pt x="5104" y="798"/>
                  </a:moveTo>
                  <a:cubicBezTo>
                    <a:pt x="5041" y="1050"/>
                    <a:pt x="4947" y="1334"/>
                    <a:pt x="4947" y="1617"/>
                  </a:cubicBezTo>
                  <a:cubicBezTo>
                    <a:pt x="4947" y="1901"/>
                    <a:pt x="5010" y="2153"/>
                    <a:pt x="5104" y="2436"/>
                  </a:cubicBezTo>
                  <a:cubicBezTo>
                    <a:pt x="4994" y="2452"/>
                    <a:pt x="4876" y="2460"/>
                    <a:pt x="4754" y="2460"/>
                  </a:cubicBezTo>
                  <a:cubicBezTo>
                    <a:pt x="4632" y="2460"/>
                    <a:pt x="4506" y="2452"/>
                    <a:pt x="4379" y="2436"/>
                  </a:cubicBezTo>
                  <a:cubicBezTo>
                    <a:pt x="4222" y="2216"/>
                    <a:pt x="4159" y="1932"/>
                    <a:pt x="4159" y="1617"/>
                  </a:cubicBezTo>
                  <a:cubicBezTo>
                    <a:pt x="4159" y="1334"/>
                    <a:pt x="4253" y="1050"/>
                    <a:pt x="4379" y="798"/>
                  </a:cubicBezTo>
                  <a:close/>
                  <a:moveTo>
                    <a:pt x="10801" y="817"/>
                  </a:moveTo>
                  <a:cubicBezTo>
                    <a:pt x="10917" y="817"/>
                    <a:pt x="11036" y="841"/>
                    <a:pt x="11153" y="893"/>
                  </a:cubicBezTo>
                  <a:lnTo>
                    <a:pt x="12728" y="1649"/>
                  </a:lnTo>
                  <a:lnTo>
                    <a:pt x="11153" y="2405"/>
                  </a:lnTo>
                  <a:cubicBezTo>
                    <a:pt x="11032" y="2465"/>
                    <a:pt x="10908" y="2493"/>
                    <a:pt x="10788" y="2493"/>
                  </a:cubicBezTo>
                  <a:cubicBezTo>
                    <a:pt x="10346" y="2493"/>
                    <a:pt x="9956" y="2120"/>
                    <a:pt x="9956" y="1649"/>
                  </a:cubicBezTo>
                  <a:cubicBezTo>
                    <a:pt x="9956" y="1173"/>
                    <a:pt x="10354" y="817"/>
                    <a:pt x="10801" y="817"/>
                  </a:cubicBezTo>
                  <a:close/>
                  <a:moveTo>
                    <a:pt x="10785" y="0"/>
                  </a:moveTo>
                  <a:cubicBezTo>
                    <a:pt x="10221" y="0"/>
                    <a:pt x="9666" y="291"/>
                    <a:pt x="9357" y="798"/>
                  </a:cubicBezTo>
                  <a:cubicBezTo>
                    <a:pt x="8349" y="168"/>
                    <a:pt x="6207" y="10"/>
                    <a:pt x="5010" y="10"/>
                  </a:cubicBezTo>
                  <a:cubicBezTo>
                    <a:pt x="3592" y="10"/>
                    <a:pt x="0" y="231"/>
                    <a:pt x="0" y="1649"/>
                  </a:cubicBezTo>
                  <a:cubicBezTo>
                    <a:pt x="0" y="3066"/>
                    <a:pt x="3529" y="3318"/>
                    <a:pt x="5010" y="3318"/>
                  </a:cubicBezTo>
                  <a:cubicBezTo>
                    <a:pt x="6207" y="3318"/>
                    <a:pt x="8349" y="3161"/>
                    <a:pt x="9357" y="2531"/>
                  </a:cubicBezTo>
                  <a:cubicBezTo>
                    <a:pt x="9667" y="3039"/>
                    <a:pt x="10224" y="3315"/>
                    <a:pt x="10790" y="3315"/>
                  </a:cubicBezTo>
                  <a:cubicBezTo>
                    <a:pt x="11031" y="3315"/>
                    <a:pt x="11274" y="3265"/>
                    <a:pt x="11500" y="3161"/>
                  </a:cubicBezTo>
                  <a:lnTo>
                    <a:pt x="13894" y="2058"/>
                  </a:lnTo>
                  <a:cubicBezTo>
                    <a:pt x="14052" y="1964"/>
                    <a:pt x="14146" y="1838"/>
                    <a:pt x="14146" y="1649"/>
                  </a:cubicBezTo>
                  <a:cubicBezTo>
                    <a:pt x="14146" y="1491"/>
                    <a:pt x="14020" y="1334"/>
                    <a:pt x="13894" y="1271"/>
                  </a:cubicBezTo>
                  <a:lnTo>
                    <a:pt x="11500" y="168"/>
                  </a:lnTo>
                  <a:cubicBezTo>
                    <a:pt x="11272" y="54"/>
                    <a:pt x="11028" y="0"/>
                    <a:pt x="107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69;p137">
              <a:extLst>
                <a:ext uri="{FF2B5EF4-FFF2-40B4-BE49-F238E27FC236}">
                  <a16:creationId xmlns:a16="http://schemas.microsoft.com/office/drawing/2014/main" id="{3DC70DE4-A9CB-6155-0861-20B64381E588}"/>
                </a:ext>
              </a:extLst>
            </p:cNvPr>
            <p:cNvSpPr/>
            <p:nvPr/>
          </p:nvSpPr>
          <p:spPr>
            <a:xfrm>
              <a:off x="-13383850" y="1681175"/>
              <a:ext cx="40975" cy="41775"/>
            </a:xfrm>
            <a:custGeom>
              <a:avLst/>
              <a:gdLst/>
              <a:ahLst/>
              <a:cxnLst/>
              <a:rect l="l" t="t" r="r" b="b"/>
              <a:pathLst>
                <a:path w="1639" h="1671" extrusionOk="0">
                  <a:moveTo>
                    <a:pt x="820" y="1"/>
                  </a:moveTo>
                  <a:cubicBezTo>
                    <a:pt x="379" y="1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2" y="1670"/>
                    <a:pt x="1639" y="1292"/>
                    <a:pt x="1639" y="851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70;p137">
              <a:extLst>
                <a:ext uri="{FF2B5EF4-FFF2-40B4-BE49-F238E27FC236}">
                  <a16:creationId xmlns:a16="http://schemas.microsoft.com/office/drawing/2014/main" id="{8980F74A-B153-333C-C473-34297462ECA5}"/>
                </a:ext>
              </a:extLst>
            </p:cNvPr>
            <p:cNvSpPr/>
            <p:nvPr/>
          </p:nvSpPr>
          <p:spPr>
            <a:xfrm>
              <a:off x="-13446075" y="1692200"/>
              <a:ext cx="41775" cy="41775"/>
            </a:xfrm>
            <a:custGeom>
              <a:avLst/>
              <a:gdLst/>
              <a:ahLst/>
              <a:cxnLst/>
              <a:rect l="l" t="t" r="r" b="b"/>
              <a:pathLst>
                <a:path w="1671" h="1671" extrusionOk="0">
                  <a:moveTo>
                    <a:pt x="820" y="1"/>
                  </a:moveTo>
                  <a:cubicBezTo>
                    <a:pt x="379" y="1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3" y="1670"/>
                    <a:pt x="1671" y="1292"/>
                    <a:pt x="1671" y="851"/>
                  </a:cubicBezTo>
                  <a:cubicBezTo>
                    <a:pt x="1671" y="379"/>
                    <a:pt x="1293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71;p137">
              <a:extLst>
                <a:ext uri="{FF2B5EF4-FFF2-40B4-BE49-F238E27FC236}">
                  <a16:creationId xmlns:a16="http://schemas.microsoft.com/office/drawing/2014/main" id="{664F4E16-7372-F4F2-39FE-2F498E88EE32}"/>
                </a:ext>
              </a:extLst>
            </p:cNvPr>
            <p:cNvSpPr/>
            <p:nvPr/>
          </p:nvSpPr>
          <p:spPr>
            <a:xfrm>
              <a:off x="-13446075" y="179617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820" y="0"/>
                  </a:moveTo>
                  <a:cubicBezTo>
                    <a:pt x="379" y="0"/>
                    <a:pt x="1" y="347"/>
                    <a:pt x="1" y="819"/>
                  </a:cubicBezTo>
                  <a:cubicBezTo>
                    <a:pt x="1" y="1260"/>
                    <a:pt x="379" y="1639"/>
                    <a:pt x="820" y="1639"/>
                  </a:cubicBezTo>
                  <a:cubicBezTo>
                    <a:pt x="1293" y="1639"/>
                    <a:pt x="1671" y="1260"/>
                    <a:pt x="1671" y="819"/>
                  </a:cubicBezTo>
                  <a:cubicBezTo>
                    <a:pt x="1671" y="347"/>
                    <a:pt x="1293" y="0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72;p137">
              <a:extLst>
                <a:ext uri="{FF2B5EF4-FFF2-40B4-BE49-F238E27FC236}">
                  <a16:creationId xmlns:a16="http://schemas.microsoft.com/office/drawing/2014/main" id="{7B78C522-30A0-D9D2-97DD-E9276F0E0507}"/>
                </a:ext>
              </a:extLst>
            </p:cNvPr>
            <p:cNvSpPr/>
            <p:nvPr/>
          </p:nvSpPr>
          <p:spPr>
            <a:xfrm>
              <a:off x="-13487025" y="1743400"/>
              <a:ext cx="40975" cy="41775"/>
            </a:xfrm>
            <a:custGeom>
              <a:avLst/>
              <a:gdLst/>
              <a:ahLst/>
              <a:cxnLst/>
              <a:rect l="l" t="t" r="r" b="b"/>
              <a:pathLst>
                <a:path w="1639" h="1671" extrusionOk="0">
                  <a:moveTo>
                    <a:pt x="820" y="0"/>
                  </a:moveTo>
                  <a:cubicBezTo>
                    <a:pt x="379" y="0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61" y="1670"/>
                    <a:pt x="1639" y="1292"/>
                    <a:pt x="1639" y="851"/>
                  </a:cubicBezTo>
                  <a:cubicBezTo>
                    <a:pt x="1639" y="379"/>
                    <a:pt x="1261" y="0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73;p137">
              <a:extLst>
                <a:ext uri="{FF2B5EF4-FFF2-40B4-BE49-F238E27FC236}">
                  <a16:creationId xmlns:a16="http://schemas.microsoft.com/office/drawing/2014/main" id="{7DB55512-6C07-4274-BED8-DBF95C6A7AEA}"/>
                </a:ext>
              </a:extLst>
            </p:cNvPr>
            <p:cNvSpPr/>
            <p:nvPr/>
          </p:nvSpPr>
          <p:spPr>
            <a:xfrm>
              <a:off x="-13383850" y="1805625"/>
              <a:ext cx="40975" cy="41775"/>
            </a:xfrm>
            <a:custGeom>
              <a:avLst/>
              <a:gdLst/>
              <a:ahLst/>
              <a:cxnLst/>
              <a:rect l="l" t="t" r="r" b="b"/>
              <a:pathLst>
                <a:path w="1639" h="1671" extrusionOk="0">
                  <a:moveTo>
                    <a:pt x="820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2" y="1670"/>
                    <a:pt x="1639" y="1292"/>
                    <a:pt x="1639" y="819"/>
                  </a:cubicBezTo>
                  <a:cubicBezTo>
                    <a:pt x="1639" y="378"/>
                    <a:pt x="1292" y="0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74;p137">
              <a:extLst>
                <a:ext uri="{FF2B5EF4-FFF2-40B4-BE49-F238E27FC236}">
                  <a16:creationId xmlns:a16="http://schemas.microsoft.com/office/drawing/2014/main" id="{13F49223-8163-9D55-540E-EEE5521BBF09}"/>
                </a:ext>
              </a:extLst>
            </p:cNvPr>
            <p:cNvSpPr/>
            <p:nvPr/>
          </p:nvSpPr>
          <p:spPr>
            <a:xfrm>
              <a:off x="-13529550" y="1639425"/>
              <a:ext cx="352075" cy="248925"/>
            </a:xfrm>
            <a:custGeom>
              <a:avLst/>
              <a:gdLst/>
              <a:ahLst/>
              <a:cxnLst/>
              <a:rect l="l" t="t" r="r" b="b"/>
              <a:pathLst>
                <a:path w="14083" h="9957" extrusionOk="0">
                  <a:moveTo>
                    <a:pt x="7057" y="820"/>
                  </a:moveTo>
                  <a:cubicBezTo>
                    <a:pt x="10554" y="820"/>
                    <a:pt x="13264" y="2805"/>
                    <a:pt x="13264" y="5010"/>
                  </a:cubicBezTo>
                  <a:cubicBezTo>
                    <a:pt x="13264" y="7215"/>
                    <a:pt x="10554" y="9137"/>
                    <a:pt x="7057" y="9137"/>
                  </a:cubicBezTo>
                  <a:cubicBezTo>
                    <a:pt x="3529" y="9137"/>
                    <a:pt x="819" y="7215"/>
                    <a:pt x="819" y="5010"/>
                  </a:cubicBezTo>
                  <a:cubicBezTo>
                    <a:pt x="819" y="2742"/>
                    <a:pt x="3623" y="820"/>
                    <a:pt x="7057" y="820"/>
                  </a:cubicBezTo>
                  <a:close/>
                  <a:moveTo>
                    <a:pt x="7057" y="1"/>
                  </a:moveTo>
                  <a:cubicBezTo>
                    <a:pt x="3151" y="1"/>
                    <a:pt x="0" y="2238"/>
                    <a:pt x="0" y="5010"/>
                  </a:cubicBezTo>
                  <a:cubicBezTo>
                    <a:pt x="0" y="7846"/>
                    <a:pt x="3277" y="9956"/>
                    <a:pt x="7057" y="9956"/>
                  </a:cubicBezTo>
                  <a:cubicBezTo>
                    <a:pt x="10870" y="9956"/>
                    <a:pt x="14083" y="7783"/>
                    <a:pt x="14083" y="5010"/>
                  </a:cubicBezTo>
                  <a:cubicBezTo>
                    <a:pt x="14083" y="2238"/>
                    <a:pt x="10933" y="1"/>
                    <a:pt x="7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75;p137">
              <a:extLst>
                <a:ext uri="{FF2B5EF4-FFF2-40B4-BE49-F238E27FC236}">
                  <a16:creationId xmlns:a16="http://schemas.microsoft.com/office/drawing/2014/main" id="{7CF0353C-1C9E-E91D-02B6-052FE53D5E25}"/>
                </a:ext>
              </a:extLst>
            </p:cNvPr>
            <p:cNvSpPr/>
            <p:nvPr/>
          </p:nvSpPr>
          <p:spPr>
            <a:xfrm>
              <a:off x="-13323200" y="1722925"/>
              <a:ext cx="104775" cy="82725"/>
            </a:xfrm>
            <a:custGeom>
              <a:avLst/>
              <a:gdLst/>
              <a:ahLst/>
              <a:cxnLst/>
              <a:rect l="l" t="t" r="r" b="b"/>
              <a:pathLst>
                <a:path w="4191" h="3309" extrusionOk="0">
                  <a:moveTo>
                    <a:pt x="2111" y="819"/>
                  </a:moveTo>
                  <a:cubicBezTo>
                    <a:pt x="2773" y="819"/>
                    <a:pt x="3372" y="1229"/>
                    <a:pt x="3372" y="1670"/>
                  </a:cubicBezTo>
                  <a:cubicBezTo>
                    <a:pt x="3372" y="2080"/>
                    <a:pt x="2805" y="2489"/>
                    <a:pt x="2111" y="2489"/>
                  </a:cubicBezTo>
                  <a:cubicBezTo>
                    <a:pt x="1418" y="2489"/>
                    <a:pt x="851" y="2080"/>
                    <a:pt x="851" y="1670"/>
                  </a:cubicBezTo>
                  <a:cubicBezTo>
                    <a:pt x="883" y="1229"/>
                    <a:pt x="1418" y="819"/>
                    <a:pt x="2111" y="819"/>
                  </a:cubicBezTo>
                  <a:close/>
                  <a:moveTo>
                    <a:pt x="2111" y="0"/>
                  </a:moveTo>
                  <a:cubicBezTo>
                    <a:pt x="914" y="0"/>
                    <a:pt x="1" y="756"/>
                    <a:pt x="1" y="1670"/>
                  </a:cubicBezTo>
                  <a:cubicBezTo>
                    <a:pt x="64" y="2552"/>
                    <a:pt x="946" y="3308"/>
                    <a:pt x="2111" y="3308"/>
                  </a:cubicBezTo>
                  <a:cubicBezTo>
                    <a:pt x="3277" y="3308"/>
                    <a:pt x="4191" y="2552"/>
                    <a:pt x="4191" y="1670"/>
                  </a:cubicBezTo>
                  <a:cubicBezTo>
                    <a:pt x="4191" y="756"/>
                    <a:pt x="3277" y="0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1563;p137">
            <a:extLst>
              <a:ext uri="{FF2B5EF4-FFF2-40B4-BE49-F238E27FC236}">
                <a16:creationId xmlns:a16="http://schemas.microsoft.com/office/drawing/2014/main" id="{92BBEC04-E92D-C2C6-A574-B16C95F6CD4C}"/>
              </a:ext>
            </a:extLst>
          </p:cNvPr>
          <p:cNvGrpSpPr/>
          <p:nvPr/>
        </p:nvGrpSpPr>
        <p:grpSpPr>
          <a:xfrm>
            <a:off x="5962637" y="1337854"/>
            <a:ext cx="380067" cy="433594"/>
            <a:chOff x="-46753100" y="1965500"/>
            <a:chExt cx="263075" cy="300125"/>
          </a:xfrm>
          <a:solidFill>
            <a:schemeClr val="bg1"/>
          </a:solidFill>
        </p:grpSpPr>
        <p:sp>
          <p:nvSpPr>
            <p:cNvPr id="28" name="Google Shape;11564;p137">
              <a:extLst>
                <a:ext uri="{FF2B5EF4-FFF2-40B4-BE49-F238E27FC236}">
                  <a16:creationId xmlns:a16="http://schemas.microsoft.com/office/drawing/2014/main" id="{8142CB46-24A2-753F-5192-C9E83F8BFA33}"/>
                </a:ext>
              </a:extLst>
            </p:cNvPr>
            <p:cNvSpPr/>
            <p:nvPr/>
          </p:nvSpPr>
          <p:spPr>
            <a:xfrm>
              <a:off x="-46647575" y="203482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756"/>
                  </a:moveTo>
                  <a:cubicBezTo>
                    <a:pt x="1261" y="756"/>
                    <a:pt x="1418" y="914"/>
                    <a:pt x="1418" y="1103"/>
                  </a:cubicBezTo>
                  <a:cubicBezTo>
                    <a:pt x="1418" y="1323"/>
                    <a:pt x="1261" y="1481"/>
                    <a:pt x="1072" y="1481"/>
                  </a:cubicBezTo>
                  <a:cubicBezTo>
                    <a:pt x="883" y="1481"/>
                    <a:pt x="725" y="1323"/>
                    <a:pt x="725" y="1103"/>
                  </a:cubicBezTo>
                  <a:cubicBezTo>
                    <a:pt x="725" y="914"/>
                    <a:pt x="883" y="756"/>
                    <a:pt x="1072" y="756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1"/>
                  </a:cubicBezTo>
                  <a:cubicBezTo>
                    <a:pt x="2143" y="473"/>
                    <a:pt x="1670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65;p137">
              <a:extLst>
                <a:ext uri="{FF2B5EF4-FFF2-40B4-BE49-F238E27FC236}">
                  <a16:creationId xmlns:a16="http://schemas.microsoft.com/office/drawing/2014/main" id="{7B0D2D05-7613-8170-930C-33E028F28D0B}"/>
                </a:ext>
              </a:extLst>
            </p:cNvPr>
            <p:cNvSpPr/>
            <p:nvPr/>
          </p:nvSpPr>
          <p:spPr>
            <a:xfrm>
              <a:off x="-46753100" y="1965500"/>
              <a:ext cx="263075" cy="300125"/>
            </a:xfrm>
            <a:custGeom>
              <a:avLst/>
              <a:gdLst/>
              <a:ahLst/>
              <a:cxnLst/>
              <a:rect l="l" t="t" r="r" b="b"/>
              <a:pathLst>
                <a:path w="10523" h="12005" extrusionOk="0">
                  <a:moveTo>
                    <a:pt x="5293" y="694"/>
                  </a:moveTo>
                  <a:cubicBezTo>
                    <a:pt x="5765" y="694"/>
                    <a:pt x="6175" y="977"/>
                    <a:pt x="6270" y="1419"/>
                  </a:cubicBezTo>
                  <a:lnTo>
                    <a:pt x="4316" y="1419"/>
                  </a:lnTo>
                  <a:cubicBezTo>
                    <a:pt x="4442" y="977"/>
                    <a:pt x="4820" y="694"/>
                    <a:pt x="5293" y="694"/>
                  </a:cubicBezTo>
                  <a:close/>
                  <a:moveTo>
                    <a:pt x="3875" y="5766"/>
                  </a:moveTo>
                  <a:lnTo>
                    <a:pt x="5135" y="7026"/>
                  </a:lnTo>
                  <a:lnTo>
                    <a:pt x="2615" y="7026"/>
                  </a:lnTo>
                  <a:lnTo>
                    <a:pt x="3875" y="5766"/>
                  </a:lnTo>
                  <a:close/>
                  <a:moveTo>
                    <a:pt x="6679" y="5766"/>
                  </a:moveTo>
                  <a:lnTo>
                    <a:pt x="7939" y="7026"/>
                  </a:lnTo>
                  <a:lnTo>
                    <a:pt x="6144" y="7026"/>
                  </a:lnTo>
                  <a:lnTo>
                    <a:pt x="5797" y="6711"/>
                  </a:lnTo>
                  <a:lnTo>
                    <a:pt x="6679" y="5766"/>
                  </a:lnTo>
                  <a:close/>
                  <a:moveTo>
                    <a:pt x="8758" y="2112"/>
                  </a:moveTo>
                  <a:cubicBezTo>
                    <a:pt x="8947" y="2112"/>
                    <a:pt x="9105" y="2269"/>
                    <a:pt x="9105" y="2458"/>
                  </a:cubicBezTo>
                  <a:lnTo>
                    <a:pt x="9105" y="7089"/>
                  </a:lnTo>
                  <a:lnTo>
                    <a:pt x="8916" y="7089"/>
                  </a:lnTo>
                  <a:lnTo>
                    <a:pt x="6900" y="5073"/>
                  </a:lnTo>
                  <a:cubicBezTo>
                    <a:pt x="6825" y="4999"/>
                    <a:pt x="6744" y="4966"/>
                    <a:pt x="6662" y="4966"/>
                  </a:cubicBezTo>
                  <a:cubicBezTo>
                    <a:pt x="6571" y="4966"/>
                    <a:pt x="6479" y="5007"/>
                    <a:pt x="6396" y="5073"/>
                  </a:cubicBezTo>
                  <a:lnTo>
                    <a:pt x="5293" y="6239"/>
                  </a:lnTo>
                  <a:lnTo>
                    <a:pt x="4127" y="5073"/>
                  </a:lnTo>
                  <a:cubicBezTo>
                    <a:pt x="4064" y="5010"/>
                    <a:pt x="3970" y="4979"/>
                    <a:pt x="3871" y="4979"/>
                  </a:cubicBezTo>
                  <a:cubicBezTo>
                    <a:pt x="3773" y="4979"/>
                    <a:pt x="3670" y="5010"/>
                    <a:pt x="3592" y="5073"/>
                  </a:cubicBezTo>
                  <a:lnTo>
                    <a:pt x="1607" y="7089"/>
                  </a:lnTo>
                  <a:lnTo>
                    <a:pt x="1386" y="7089"/>
                  </a:lnTo>
                  <a:lnTo>
                    <a:pt x="1386" y="2458"/>
                  </a:lnTo>
                  <a:cubicBezTo>
                    <a:pt x="1449" y="2269"/>
                    <a:pt x="1607" y="2112"/>
                    <a:pt x="1764" y="2112"/>
                  </a:cubicBezTo>
                  <a:close/>
                  <a:moveTo>
                    <a:pt x="9168" y="7751"/>
                  </a:moveTo>
                  <a:lnTo>
                    <a:pt x="9168" y="8444"/>
                  </a:lnTo>
                  <a:lnTo>
                    <a:pt x="1449" y="8444"/>
                  </a:lnTo>
                  <a:lnTo>
                    <a:pt x="1449" y="7751"/>
                  </a:lnTo>
                  <a:close/>
                  <a:moveTo>
                    <a:pt x="7782" y="9137"/>
                  </a:moveTo>
                  <a:lnTo>
                    <a:pt x="7971" y="9830"/>
                  </a:lnTo>
                  <a:lnTo>
                    <a:pt x="2552" y="9830"/>
                  </a:lnTo>
                  <a:lnTo>
                    <a:pt x="2709" y="9137"/>
                  </a:lnTo>
                  <a:close/>
                  <a:moveTo>
                    <a:pt x="5261" y="1"/>
                  </a:moveTo>
                  <a:cubicBezTo>
                    <a:pt x="4411" y="1"/>
                    <a:pt x="3686" y="568"/>
                    <a:pt x="3529" y="1419"/>
                  </a:cubicBezTo>
                  <a:lnTo>
                    <a:pt x="1764" y="1419"/>
                  </a:lnTo>
                  <a:cubicBezTo>
                    <a:pt x="1166" y="1419"/>
                    <a:pt x="693" y="1891"/>
                    <a:pt x="693" y="2458"/>
                  </a:cubicBezTo>
                  <a:lnTo>
                    <a:pt x="693" y="8444"/>
                  </a:lnTo>
                  <a:lnTo>
                    <a:pt x="347" y="8444"/>
                  </a:lnTo>
                  <a:cubicBezTo>
                    <a:pt x="158" y="8444"/>
                    <a:pt x="0" y="8602"/>
                    <a:pt x="0" y="8822"/>
                  </a:cubicBezTo>
                  <a:cubicBezTo>
                    <a:pt x="0" y="9011"/>
                    <a:pt x="158" y="9169"/>
                    <a:pt x="347" y="9169"/>
                  </a:cubicBezTo>
                  <a:lnTo>
                    <a:pt x="1985" y="9169"/>
                  </a:lnTo>
                  <a:cubicBezTo>
                    <a:pt x="1922" y="9484"/>
                    <a:pt x="1481" y="11217"/>
                    <a:pt x="1418" y="11563"/>
                  </a:cubicBezTo>
                  <a:cubicBezTo>
                    <a:pt x="1355" y="11752"/>
                    <a:pt x="1481" y="11973"/>
                    <a:pt x="1670" y="12004"/>
                  </a:cubicBezTo>
                  <a:lnTo>
                    <a:pt x="1764" y="12004"/>
                  </a:lnTo>
                  <a:cubicBezTo>
                    <a:pt x="1922" y="12004"/>
                    <a:pt x="2079" y="11878"/>
                    <a:pt x="2111" y="11721"/>
                  </a:cubicBezTo>
                  <a:lnTo>
                    <a:pt x="2394" y="10586"/>
                  </a:lnTo>
                  <a:lnTo>
                    <a:pt x="8128" y="10586"/>
                  </a:lnTo>
                  <a:lnTo>
                    <a:pt x="8412" y="11721"/>
                  </a:lnTo>
                  <a:cubicBezTo>
                    <a:pt x="8443" y="11878"/>
                    <a:pt x="8601" y="12004"/>
                    <a:pt x="8758" y="12004"/>
                  </a:cubicBezTo>
                  <a:lnTo>
                    <a:pt x="8853" y="12004"/>
                  </a:lnTo>
                  <a:cubicBezTo>
                    <a:pt x="9042" y="11973"/>
                    <a:pt x="9168" y="11752"/>
                    <a:pt x="9105" y="11563"/>
                  </a:cubicBezTo>
                  <a:cubicBezTo>
                    <a:pt x="9042" y="11217"/>
                    <a:pt x="8601" y="9484"/>
                    <a:pt x="8538" y="9169"/>
                  </a:cubicBezTo>
                  <a:lnTo>
                    <a:pt x="10176" y="9169"/>
                  </a:lnTo>
                  <a:cubicBezTo>
                    <a:pt x="10365" y="9169"/>
                    <a:pt x="10523" y="9011"/>
                    <a:pt x="10523" y="8822"/>
                  </a:cubicBezTo>
                  <a:cubicBezTo>
                    <a:pt x="10523" y="8602"/>
                    <a:pt x="10365" y="8444"/>
                    <a:pt x="10176" y="8444"/>
                  </a:cubicBezTo>
                  <a:lnTo>
                    <a:pt x="9830" y="8444"/>
                  </a:lnTo>
                  <a:lnTo>
                    <a:pt x="9830" y="2458"/>
                  </a:lnTo>
                  <a:cubicBezTo>
                    <a:pt x="9830" y="1891"/>
                    <a:pt x="9357" y="1419"/>
                    <a:pt x="8758" y="1419"/>
                  </a:cubicBezTo>
                  <a:lnTo>
                    <a:pt x="6994" y="1419"/>
                  </a:lnTo>
                  <a:cubicBezTo>
                    <a:pt x="6837" y="631"/>
                    <a:pt x="6144" y="1"/>
                    <a:pt x="5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0229;p133">
            <a:extLst>
              <a:ext uri="{FF2B5EF4-FFF2-40B4-BE49-F238E27FC236}">
                <a16:creationId xmlns:a16="http://schemas.microsoft.com/office/drawing/2014/main" id="{5B1263DE-380B-E22C-C09A-7EA01DD8C37C}"/>
              </a:ext>
            </a:extLst>
          </p:cNvPr>
          <p:cNvGrpSpPr/>
          <p:nvPr/>
        </p:nvGrpSpPr>
        <p:grpSpPr>
          <a:xfrm>
            <a:off x="2791061" y="3145677"/>
            <a:ext cx="411755" cy="385996"/>
            <a:chOff x="3865000" y="847675"/>
            <a:chExt cx="483150" cy="452925"/>
          </a:xfrm>
          <a:solidFill>
            <a:schemeClr val="bg1"/>
          </a:solidFill>
        </p:grpSpPr>
        <p:sp>
          <p:nvSpPr>
            <p:cNvPr id="1120" name="Google Shape;10230;p133">
              <a:extLst>
                <a:ext uri="{FF2B5EF4-FFF2-40B4-BE49-F238E27FC236}">
                  <a16:creationId xmlns:a16="http://schemas.microsoft.com/office/drawing/2014/main" id="{85235D7C-7A08-FEBA-E943-37A4C928BCFD}"/>
                </a:ext>
              </a:extLst>
            </p:cNvPr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1" name="Google Shape;10231;p133">
              <a:extLst>
                <a:ext uri="{FF2B5EF4-FFF2-40B4-BE49-F238E27FC236}">
                  <a16:creationId xmlns:a16="http://schemas.microsoft.com/office/drawing/2014/main" id="{646A235C-B440-1DCB-938B-8EE41651AAA4}"/>
                </a:ext>
              </a:extLst>
            </p:cNvPr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2" name="Google Shape;10232;p133">
              <a:extLst>
                <a:ext uri="{FF2B5EF4-FFF2-40B4-BE49-F238E27FC236}">
                  <a16:creationId xmlns:a16="http://schemas.microsoft.com/office/drawing/2014/main" id="{C2E5EE0D-3EFE-A0EB-1905-8738F342A346}"/>
                </a:ext>
              </a:extLst>
            </p:cNvPr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123" name="Google Shape;10233;p133">
              <a:extLst>
                <a:ext uri="{FF2B5EF4-FFF2-40B4-BE49-F238E27FC236}">
                  <a16:creationId xmlns:a16="http://schemas.microsoft.com/office/drawing/2014/main" id="{61CAFBB3-6B3A-766D-66B0-D973829103EC}"/>
                </a:ext>
              </a:extLst>
            </p:cNvPr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4" name="Google Shape;11141;p136">
            <a:extLst>
              <a:ext uri="{FF2B5EF4-FFF2-40B4-BE49-F238E27FC236}">
                <a16:creationId xmlns:a16="http://schemas.microsoft.com/office/drawing/2014/main" id="{2238A7AF-8795-C9A3-D54A-DE9CF8DFB484}"/>
              </a:ext>
            </a:extLst>
          </p:cNvPr>
          <p:cNvGrpSpPr/>
          <p:nvPr/>
        </p:nvGrpSpPr>
        <p:grpSpPr>
          <a:xfrm>
            <a:off x="5962637" y="3145677"/>
            <a:ext cx="433776" cy="429113"/>
            <a:chOff x="-32245875" y="1938725"/>
            <a:chExt cx="295400" cy="292225"/>
          </a:xfrm>
          <a:solidFill>
            <a:schemeClr val="bg1"/>
          </a:solidFill>
        </p:grpSpPr>
        <p:sp>
          <p:nvSpPr>
            <p:cNvPr id="1125" name="Google Shape;11142;p136">
              <a:extLst>
                <a:ext uri="{FF2B5EF4-FFF2-40B4-BE49-F238E27FC236}">
                  <a16:creationId xmlns:a16="http://schemas.microsoft.com/office/drawing/2014/main" id="{6D04B64F-4F97-6908-9DC3-A6B1B03886F4}"/>
                </a:ext>
              </a:extLst>
            </p:cNvPr>
            <p:cNvSpPr/>
            <p:nvPr/>
          </p:nvSpPr>
          <p:spPr>
            <a:xfrm>
              <a:off x="-32156075" y="2042700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395" y="725"/>
                  </a:moveTo>
                  <a:cubicBezTo>
                    <a:pt x="3340" y="725"/>
                    <a:pt x="4096" y="1481"/>
                    <a:pt x="4096" y="2426"/>
                  </a:cubicBezTo>
                  <a:cubicBezTo>
                    <a:pt x="4096" y="3308"/>
                    <a:pt x="3340" y="4096"/>
                    <a:pt x="2395" y="4096"/>
                  </a:cubicBezTo>
                  <a:cubicBezTo>
                    <a:pt x="1450" y="4096"/>
                    <a:pt x="725" y="3340"/>
                    <a:pt x="725" y="2426"/>
                  </a:cubicBezTo>
                  <a:cubicBezTo>
                    <a:pt x="725" y="1450"/>
                    <a:pt x="1450" y="725"/>
                    <a:pt x="2395" y="725"/>
                  </a:cubicBezTo>
                  <a:close/>
                  <a:moveTo>
                    <a:pt x="2395" y="0"/>
                  </a:moveTo>
                  <a:cubicBezTo>
                    <a:pt x="1072" y="0"/>
                    <a:pt x="1" y="1071"/>
                    <a:pt x="1" y="2426"/>
                  </a:cubicBezTo>
                  <a:cubicBezTo>
                    <a:pt x="1" y="3749"/>
                    <a:pt x="1072" y="4821"/>
                    <a:pt x="2395" y="4821"/>
                  </a:cubicBezTo>
                  <a:cubicBezTo>
                    <a:pt x="3750" y="4821"/>
                    <a:pt x="4821" y="3749"/>
                    <a:pt x="4821" y="2426"/>
                  </a:cubicBezTo>
                  <a:cubicBezTo>
                    <a:pt x="4758" y="1071"/>
                    <a:pt x="3718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143;p136">
              <a:extLst>
                <a:ext uri="{FF2B5EF4-FFF2-40B4-BE49-F238E27FC236}">
                  <a16:creationId xmlns:a16="http://schemas.microsoft.com/office/drawing/2014/main" id="{941B1982-0314-8A4E-3507-A1EB488E82BD}"/>
                </a:ext>
              </a:extLst>
            </p:cNvPr>
            <p:cNvSpPr/>
            <p:nvPr/>
          </p:nvSpPr>
          <p:spPr>
            <a:xfrm>
              <a:off x="-32105675" y="2076550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009"/>
                  </a:lnTo>
                  <a:cubicBezTo>
                    <a:pt x="1" y="1230"/>
                    <a:pt x="158" y="1356"/>
                    <a:pt x="347" y="1356"/>
                  </a:cubicBezTo>
                  <a:lnTo>
                    <a:pt x="1009" y="1356"/>
                  </a:lnTo>
                  <a:cubicBezTo>
                    <a:pt x="1230" y="1356"/>
                    <a:pt x="1387" y="1198"/>
                    <a:pt x="1387" y="1009"/>
                  </a:cubicBezTo>
                  <a:cubicBezTo>
                    <a:pt x="1419" y="852"/>
                    <a:pt x="1261" y="694"/>
                    <a:pt x="1072" y="694"/>
                  </a:cubicBezTo>
                  <a:lnTo>
                    <a:pt x="694" y="694"/>
                  </a:ln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144;p136">
              <a:extLst>
                <a:ext uri="{FF2B5EF4-FFF2-40B4-BE49-F238E27FC236}">
                  <a16:creationId xmlns:a16="http://schemas.microsoft.com/office/drawing/2014/main" id="{9481E2B5-5C9D-CCDD-1EC5-FDB4AFC839FC}"/>
                </a:ext>
              </a:extLst>
            </p:cNvPr>
            <p:cNvSpPr/>
            <p:nvPr/>
          </p:nvSpPr>
          <p:spPr>
            <a:xfrm>
              <a:off x="-32245875" y="1938725"/>
              <a:ext cx="295400" cy="292225"/>
            </a:xfrm>
            <a:custGeom>
              <a:avLst/>
              <a:gdLst/>
              <a:ahLst/>
              <a:cxnLst/>
              <a:rect l="l" t="t" r="r" b="b"/>
              <a:pathLst>
                <a:path w="11816" h="11689" extrusionOk="0">
                  <a:moveTo>
                    <a:pt x="10965" y="1355"/>
                  </a:moveTo>
                  <a:cubicBezTo>
                    <a:pt x="11154" y="1355"/>
                    <a:pt x="11311" y="1544"/>
                    <a:pt x="11311" y="1733"/>
                  </a:cubicBezTo>
                  <a:lnTo>
                    <a:pt x="11311" y="2742"/>
                  </a:lnTo>
                  <a:lnTo>
                    <a:pt x="1009" y="2742"/>
                  </a:lnTo>
                  <a:lnTo>
                    <a:pt x="1009" y="1733"/>
                  </a:lnTo>
                  <a:lnTo>
                    <a:pt x="852" y="1733"/>
                  </a:lnTo>
                  <a:cubicBezTo>
                    <a:pt x="852" y="1544"/>
                    <a:pt x="1009" y="1355"/>
                    <a:pt x="1198" y="1355"/>
                  </a:cubicBezTo>
                  <a:lnTo>
                    <a:pt x="1545" y="1355"/>
                  </a:lnTo>
                  <a:lnTo>
                    <a:pt x="1545" y="1733"/>
                  </a:lnTo>
                  <a:cubicBezTo>
                    <a:pt x="1545" y="1922"/>
                    <a:pt x="1702" y="2080"/>
                    <a:pt x="1891" y="2080"/>
                  </a:cubicBezTo>
                  <a:cubicBezTo>
                    <a:pt x="2112" y="2080"/>
                    <a:pt x="2269" y="1922"/>
                    <a:pt x="2269" y="1733"/>
                  </a:cubicBezTo>
                  <a:lnTo>
                    <a:pt x="2269" y="1355"/>
                  </a:lnTo>
                  <a:lnTo>
                    <a:pt x="3624" y="1355"/>
                  </a:lnTo>
                  <a:lnTo>
                    <a:pt x="3624" y="1733"/>
                  </a:lnTo>
                  <a:cubicBezTo>
                    <a:pt x="3624" y="1922"/>
                    <a:pt x="3782" y="2080"/>
                    <a:pt x="4002" y="2080"/>
                  </a:cubicBezTo>
                  <a:cubicBezTo>
                    <a:pt x="4191" y="2080"/>
                    <a:pt x="4349" y="1922"/>
                    <a:pt x="4349" y="1733"/>
                  </a:cubicBezTo>
                  <a:lnTo>
                    <a:pt x="4349" y="1355"/>
                  </a:lnTo>
                  <a:lnTo>
                    <a:pt x="5735" y="1355"/>
                  </a:lnTo>
                  <a:lnTo>
                    <a:pt x="5735" y="1733"/>
                  </a:lnTo>
                  <a:cubicBezTo>
                    <a:pt x="5735" y="1922"/>
                    <a:pt x="5892" y="2080"/>
                    <a:pt x="6081" y="2080"/>
                  </a:cubicBezTo>
                  <a:cubicBezTo>
                    <a:pt x="6270" y="2080"/>
                    <a:pt x="6428" y="1922"/>
                    <a:pt x="6428" y="1733"/>
                  </a:cubicBezTo>
                  <a:lnTo>
                    <a:pt x="6428" y="1355"/>
                  </a:lnTo>
                  <a:lnTo>
                    <a:pt x="7814" y="1355"/>
                  </a:lnTo>
                  <a:lnTo>
                    <a:pt x="7814" y="1733"/>
                  </a:lnTo>
                  <a:cubicBezTo>
                    <a:pt x="7814" y="1922"/>
                    <a:pt x="7972" y="2080"/>
                    <a:pt x="8161" y="2080"/>
                  </a:cubicBezTo>
                  <a:cubicBezTo>
                    <a:pt x="8381" y="2080"/>
                    <a:pt x="8539" y="1922"/>
                    <a:pt x="8539" y="1733"/>
                  </a:cubicBezTo>
                  <a:lnTo>
                    <a:pt x="8539" y="1355"/>
                  </a:lnTo>
                  <a:lnTo>
                    <a:pt x="9893" y="1355"/>
                  </a:lnTo>
                  <a:lnTo>
                    <a:pt x="9893" y="1733"/>
                  </a:lnTo>
                  <a:cubicBezTo>
                    <a:pt x="9893" y="1922"/>
                    <a:pt x="10051" y="2080"/>
                    <a:pt x="10272" y="2080"/>
                  </a:cubicBezTo>
                  <a:cubicBezTo>
                    <a:pt x="10461" y="2080"/>
                    <a:pt x="10618" y="1922"/>
                    <a:pt x="10618" y="1733"/>
                  </a:cubicBezTo>
                  <a:lnTo>
                    <a:pt x="10618" y="1355"/>
                  </a:lnTo>
                  <a:close/>
                  <a:moveTo>
                    <a:pt x="11154" y="3466"/>
                  </a:moveTo>
                  <a:lnTo>
                    <a:pt x="11154" y="9641"/>
                  </a:lnTo>
                  <a:lnTo>
                    <a:pt x="852" y="9641"/>
                  </a:lnTo>
                  <a:lnTo>
                    <a:pt x="852" y="3466"/>
                  </a:lnTo>
                  <a:close/>
                  <a:moveTo>
                    <a:pt x="11154" y="10366"/>
                  </a:moveTo>
                  <a:lnTo>
                    <a:pt x="11154" y="10712"/>
                  </a:lnTo>
                  <a:cubicBezTo>
                    <a:pt x="11122" y="10870"/>
                    <a:pt x="10965" y="11027"/>
                    <a:pt x="10807" y="11027"/>
                  </a:cubicBezTo>
                  <a:lnTo>
                    <a:pt x="1198" y="11027"/>
                  </a:lnTo>
                  <a:cubicBezTo>
                    <a:pt x="1009" y="11027"/>
                    <a:pt x="852" y="10870"/>
                    <a:pt x="852" y="10649"/>
                  </a:cubicBezTo>
                  <a:lnTo>
                    <a:pt x="852" y="10366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694"/>
                  </a:lnTo>
                  <a:lnTo>
                    <a:pt x="1041" y="694"/>
                  </a:lnTo>
                  <a:cubicBezTo>
                    <a:pt x="474" y="694"/>
                    <a:pt x="1" y="1166"/>
                    <a:pt x="1" y="1733"/>
                  </a:cubicBezTo>
                  <a:lnTo>
                    <a:pt x="1" y="10649"/>
                  </a:lnTo>
                  <a:cubicBezTo>
                    <a:pt x="1" y="11216"/>
                    <a:pt x="474" y="11689"/>
                    <a:pt x="1041" y="11689"/>
                  </a:cubicBezTo>
                  <a:lnTo>
                    <a:pt x="10650" y="11689"/>
                  </a:lnTo>
                  <a:cubicBezTo>
                    <a:pt x="11185" y="11689"/>
                    <a:pt x="11658" y="11216"/>
                    <a:pt x="11658" y="10649"/>
                  </a:cubicBezTo>
                  <a:lnTo>
                    <a:pt x="11658" y="1733"/>
                  </a:lnTo>
                  <a:cubicBezTo>
                    <a:pt x="11815" y="1166"/>
                    <a:pt x="11343" y="694"/>
                    <a:pt x="10807" y="694"/>
                  </a:cubicBezTo>
                  <a:lnTo>
                    <a:pt x="10461" y="694"/>
                  </a:lnTo>
                  <a:lnTo>
                    <a:pt x="10461" y="347"/>
                  </a:lnTo>
                  <a:cubicBezTo>
                    <a:pt x="10461" y="158"/>
                    <a:pt x="10303" y="1"/>
                    <a:pt x="10083" y="1"/>
                  </a:cubicBezTo>
                  <a:cubicBezTo>
                    <a:pt x="9893" y="1"/>
                    <a:pt x="9736" y="158"/>
                    <a:pt x="9736" y="347"/>
                  </a:cubicBezTo>
                  <a:lnTo>
                    <a:pt x="9736" y="694"/>
                  </a:lnTo>
                  <a:lnTo>
                    <a:pt x="8350" y="694"/>
                  </a:lnTo>
                  <a:lnTo>
                    <a:pt x="8350" y="347"/>
                  </a:lnTo>
                  <a:cubicBezTo>
                    <a:pt x="8350" y="158"/>
                    <a:pt x="8192" y="1"/>
                    <a:pt x="8003" y="1"/>
                  </a:cubicBezTo>
                  <a:cubicBezTo>
                    <a:pt x="7814" y="1"/>
                    <a:pt x="7657" y="158"/>
                    <a:pt x="7657" y="347"/>
                  </a:cubicBezTo>
                  <a:lnTo>
                    <a:pt x="7657" y="694"/>
                  </a:lnTo>
                  <a:lnTo>
                    <a:pt x="6270" y="694"/>
                  </a:lnTo>
                  <a:lnTo>
                    <a:pt x="6270" y="347"/>
                  </a:lnTo>
                  <a:cubicBezTo>
                    <a:pt x="6270" y="158"/>
                    <a:pt x="6113" y="1"/>
                    <a:pt x="5924" y="1"/>
                  </a:cubicBezTo>
                  <a:cubicBezTo>
                    <a:pt x="5735" y="1"/>
                    <a:pt x="5577" y="158"/>
                    <a:pt x="5577" y="347"/>
                  </a:cubicBezTo>
                  <a:lnTo>
                    <a:pt x="5577" y="694"/>
                  </a:lnTo>
                  <a:lnTo>
                    <a:pt x="4191" y="694"/>
                  </a:lnTo>
                  <a:lnTo>
                    <a:pt x="4191" y="347"/>
                  </a:lnTo>
                  <a:cubicBezTo>
                    <a:pt x="4191" y="158"/>
                    <a:pt x="4034" y="1"/>
                    <a:pt x="3845" y="1"/>
                  </a:cubicBezTo>
                  <a:cubicBezTo>
                    <a:pt x="3624" y="1"/>
                    <a:pt x="3466" y="158"/>
                    <a:pt x="3466" y="347"/>
                  </a:cubicBezTo>
                  <a:lnTo>
                    <a:pt x="3466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28F9AE-4F86-A229-1331-C7F0AD085BDD}"/>
              </a:ext>
            </a:extLst>
          </p:cNvPr>
          <p:cNvSpPr txBox="1"/>
          <p:nvPr/>
        </p:nvSpPr>
        <p:spPr>
          <a:xfrm>
            <a:off x="8508805" y="45462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9510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D6AF7E52-0FA5-0ACE-E0F7-96D8663E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9">
            <a:extLst>
              <a:ext uri="{FF2B5EF4-FFF2-40B4-BE49-F238E27FC236}">
                <a16:creationId xmlns:a16="http://schemas.microsoft.com/office/drawing/2014/main" id="{0FE1EFE1-B1DA-BA48-0A61-710B9A9FB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Группы пользователей</a:t>
            </a:r>
            <a:endParaRPr sz="3200" b="1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80" name="Google Shape;680;p69">
            <a:extLst>
              <a:ext uri="{FF2B5EF4-FFF2-40B4-BE49-F238E27FC236}">
                <a16:creationId xmlns:a16="http://schemas.microsoft.com/office/drawing/2014/main" id="{C56B7F7B-20C4-43CA-72D8-DCC81C9FB181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2069587" y="1479271"/>
            <a:ext cx="1978998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Пользователь</a:t>
            </a:r>
            <a:endParaRPr sz="2200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8" name="Google Shape;11908;p138">
            <a:extLst>
              <a:ext uri="{FF2B5EF4-FFF2-40B4-BE49-F238E27FC236}">
                <a16:creationId xmlns:a16="http://schemas.microsoft.com/office/drawing/2014/main" id="{1ED4DE9D-94A4-75A3-9A35-1D8908A7BF00}"/>
              </a:ext>
            </a:extLst>
          </p:cNvPr>
          <p:cNvSpPr/>
          <p:nvPr/>
        </p:nvSpPr>
        <p:spPr>
          <a:xfrm>
            <a:off x="5733945" y="4022388"/>
            <a:ext cx="471471" cy="473609"/>
          </a:xfrm>
          <a:custGeom>
            <a:avLst/>
            <a:gdLst/>
            <a:ahLst/>
            <a:cxnLst/>
            <a:rect l="l" t="t" r="r" b="b"/>
            <a:pathLst>
              <a:path w="12131" h="12186" extrusionOk="0">
                <a:moveTo>
                  <a:pt x="6050" y="1442"/>
                </a:moveTo>
                <a:cubicBezTo>
                  <a:pt x="6396" y="1442"/>
                  <a:pt x="6774" y="1757"/>
                  <a:pt x="6774" y="2167"/>
                </a:cubicBezTo>
                <a:cubicBezTo>
                  <a:pt x="6774" y="2576"/>
                  <a:pt x="6459" y="2891"/>
                  <a:pt x="6050" y="2891"/>
                </a:cubicBezTo>
                <a:cubicBezTo>
                  <a:pt x="5672" y="2891"/>
                  <a:pt x="5357" y="2576"/>
                  <a:pt x="5357" y="2167"/>
                </a:cubicBezTo>
                <a:cubicBezTo>
                  <a:pt x="5357" y="1789"/>
                  <a:pt x="5672" y="1442"/>
                  <a:pt x="6050" y="1442"/>
                </a:cubicBezTo>
                <a:close/>
                <a:moveTo>
                  <a:pt x="6018" y="3585"/>
                </a:moveTo>
                <a:cubicBezTo>
                  <a:pt x="6207" y="3585"/>
                  <a:pt x="6365" y="3742"/>
                  <a:pt x="6365" y="3963"/>
                </a:cubicBezTo>
                <a:lnTo>
                  <a:pt x="6365" y="4309"/>
                </a:lnTo>
                <a:cubicBezTo>
                  <a:pt x="6239" y="4467"/>
                  <a:pt x="6176" y="4593"/>
                  <a:pt x="6018" y="4782"/>
                </a:cubicBezTo>
                <a:cubicBezTo>
                  <a:pt x="5861" y="4593"/>
                  <a:pt x="5766" y="4467"/>
                  <a:pt x="5672" y="4309"/>
                </a:cubicBezTo>
                <a:lnTo>
                  <a:pt x="5672" y="3963"/>
                </a:lnTo>
                <a:cubicBezTo>
                  <a:pt x="5672" y="3742"/>
                  <a:pt x="5829" y="3585"/>
                  <a:pt x="6018" y="3585"/>
                </a:cubicBezTo>
                <a:close/>
                <a:moveTo>
                  <a:pt x="1009" y="2891"/>
                </a:moveTo>
                <a:cubicBezTo>
                  <a:pt x="2710" y="2891"/>
                  <a:pt x="4317" y="3679"/>
                  <a:pt x="5325" y="5002"/>
                </a:cubicBezTo>
                <a:lnTo>
                  <a:pt x="1544" y="5002"/>
                </a:lnTo>
                <a:cubicBezTo>
                  <a:pt x="1040" y="5002"/>
                  <a:pt x="662" y="4624"/>
                  <a:pt x="662" y="4152"/>
                </a:cubicBezTo>
                <a:lnTo>
                  <a:pt x="662" y="3238"/>
                </a:lnTo>
                <a:cubicBezTo>
                  <a:pt x="662" y="3049"/>
                  <a:pt x="820" y="2891"/>
                  <a:pt x="1009" y="2891"/>
                </a:cubicBezTo>
                <a:close/>
                <a:moveTo>
                  <a:pt x="11059" y="2891"/>
                </a:moveTo>
                <a:cubicBezTo>
                  <a:pt x="11248" y="2891"/>
                  <a:pt x="11406" y="3049"/>
                  <a:pt x="11406" y="3238"/>
                </a:cubicBezTo>
                <a:lnTo>
                  <a:pt x="11406" y="4152"/>
                </a:lnTo>
                <a:cubicBezTo>
                  <a:pt x="11406" y="4624"/>
                  <a:pt x="11027" y="5002"/>
                  <a:pt x="10555" y="5002"/>
                </a:cubicBezTo>
                <a:lnTo>
                  <a:pt x="6774" y="5002"/>
                </a:lnTo>
                <a:cubicBezTo>
                  <a:pt x="7782" y="3679"/>
                  <a:pt x="9358" y="2891"/>
                  <a:pt x="11059" y="2891"/>
                </a:cubicBezTo>
                <a:close/>
                <a:moveTo>
                  <a:pt x="6018" y="5884"/>
                </a:moveTo>
                <a:lnTo>
                  <a:pt x="6365" y="6231"/>
                </a:lnTo>
                <a:lnTo>
                  <a:pt x="6365" y="6798"/>
                </a:lnTo>
                <a:cubicBezTo>
                  <a:pt x="6365" y="6987"/>
                  <a:pt x="6207" y="7145"/>
                  <a:pt x="6018" y="7145"/>
                </a:cubicBezTo>
                <a:cubicBezTo>
                  <a:pt x="5829" y="7145"/>
                  <a:pt x="5672" y="6987"/>
                  <a:pt x="5672" y="6798"/>
                </a:cubicBezTo>
                <a:lnTo>
                  <a:pt x="5672" y="6231"/>
                </a:lnTo>
                <a:lnTo>
                  <a:pt x="6018" y="5884"/>
                </a:lnTo>
                <a:close/>
                <a:moveTo>
                  <a:pt x="9893" y="5727"/>
                </a:moveTo>
                <a:cubicBezTo>
                  <a:pt x="10334" y="5727"/>
                  <a:pt x="10744" y="6105"/>
                  <a:pt x="10744" y="6578"/>
                </a:cubicBezTo>
                <a:lnTo>
                  <a:pt x="10744" y="6798"/>
                </a:lnTo>
                <a:lnTo>
                  <a:pt x="10712" y="6798"/>
                </a:lnTo>
                <a:cubicBezTo>
                  <a:pt x="10712" y="6987"/>
                  <a:pt x="10555" y="7145"/>
                  <a:pt x="10334" y="7145"/>
                </a:cubicBezTo>
                <a:cubicBezTo>
                  <a:pt x="9043" y="7145"/>
                  <a:pt x="7814" y="6641"/>
                  <a:pt x="6932" y="5727"/>
                </a:cubicBezTo>
                <a:close/>
                <a:moveTo>
                  <a:pt x="5136" y="5758"/>
                </a:moveTo>
                <a:cubicBezTo>
                  <a:pt x="4254" y="6672"/>
                  <a:pt x="3025" y="7176"/>
                  <a:pt x="1734" y="7176"/>
                </a:cubicBezTo>
                <a:cubicBezTo>
                  <a:pt x="1513" y="7145"/>
                  <a:pt x="1355" y="6987"/>
                  <a:pt x="1355" y="6798"/>
                </a:cubicBezTo>
                <a:lnTo>
                  <a:pt x="1355" y="6578"/>
                </a:lnTo>
                <a:cubicBezTo>
                  <a:pt x="1355" y="6357"/>
                  <a:pt x="1450" y="6168"/>
                  <a:pt x="1607" y="6010"/>
                </a:cubicBezTo>
                <a:cubicBezTo>
                  <a:pt x="1765" y="5853"/>
                  <a:pt x="1986" y="5758"/>
                  <a:pt x="2206" y="5758"/>
                </a:cubicBezTo>
                <a:close/>
                <a:moveTo>
                  <a:pt x="4616" y="1"/>
                </a:moveTo>
                <a:cubicBezTo>
                  <a:pt x="4522" y="1"/>
                  <a:pt x="4427" y="40"/>
                  <a:pt x="4348" y="119"/>
                </a:cubicBezTo>
                <a:cubicBezTo>
                  <a:pt x="4191" y="277"/>
                  <a:pt x="4191" y="466"/>
                  <a:pt x="4348" y="655"/>
                </a:cubicBezTo>
                <a:lnTo>
                  <a:pt x="4947" y="1222"/>
                </a:lnTo>
                <a:cubicBezTo>
                  <a:pt x="4726" y="1505"/>
                  <a:pt x="4600" y="1820"/>
                  <a:pt x="4600" y="2167"/>
                </a:cubicBezTo>
                <a:cubicBezTo>
                  <a:pt x="4600" y="2639"/>
                  <a:pt x="4821" y="3049"/>
                  <a:pt x="5199" y="3333"/>
                </a:cubicBezTo>
                <a:cubicBezTo>
                  <a:pt x="5105" y="3427"/>
                  <a:pt x="5073" y="3522"/>
                  <a:pt x="5042" y="3679"/>
                </a:cubicBezTo>
                <a:cubicBezTo>
                  <a:pt x="3939" y="2734"/>
                  <a:pt x="2521" y="2167"/>
                  <a:pt x="1040" y="2167"/>
                </a:cubicBezTo>
                <a:cubicBezTo>
                  <a:pt x="473" y="2167"/>
                  <a:pt x="1" y="2639"/>
                  <a:pt x="1" y="3238"/>
                </a:cubicBezTo>
                <a:lnTo>
                  <a:pt x="1" y="4152"/>
                </a:lnTo>
                <a:cubicBezTo>
                  <a:pt x="1" y="4845"/>
                  <a:pt x="410" y="5412"/>
                  <a:pt x="1009" y="5632"/>
                </a:cubicBezTo>
                <a:cubicBezTo>
                  <a:pt x="820" y="5916"/>
                  <a:pt x="694" y="6231"/>
                  <a:pt x="694" y="6578"/>
                </a:cubicBezTo>
                <a:lnTo>
                  <a:pt x="694" y="6798"/>
                </a:lnTo>
                <a:cubicBezTo>
                  <a:pt x="694" y="7365"/>
                  <a:pt x="1166" y="7838"/>
                  <a:pt x="1765" y="7838"/>
                </a:cubicBezTo>
                <a:cubicBezTo>
                  <a:pt x="2931" y="7838"/>
                  <a:pt x="4033" y="7491"/>
                  <a:pt x="4979" y="6830"/>
                </a:cubicBezTo>
                <a:cubicBezTo>
                  <a:pt x="4979" y="7271"/>
                  <a:pt x="5294" y="7649"/>
                  <a:pt x="5703" y="7806"/>
                </a:cubicBezTo>
                <a:lnTo>
                  <a:pt x="5703" y="11839"/>
                </a:lnTo>
                <a:cubicBezTo>
                  <a:pt x="5703" y="12028"/>
                  <a:pt x="5861" y="12185"/>
                  <a:pt x="6050" y="12185"/>
                </a:cubicBezTo>
                <a:cubicBezTo>
                  <a:pt x="6239" y="12185"/>
                  <a:pt x="6396" y="12028"/>
                  <a:pt x="6396" y="11839"/>
                </a:cubicBezTo>
                <a:lnTo>
                  <a:pt x="6396" y="7806"/>
                </a:lnTo>
                <a:cubicBezTo>
                  <a:pt x="6806" y="7649"/>
                  <a:pt x="7121" y="7302"/>
                  <a:pt x="7121" y="6830"/>
                </a:cubicBezTo>
                <a:cubicBezTo>
                  <a:pt x="8066" y="7491"/>
                  <a:pt x="9200" y="7838"/>
                  <a:pt x="10334" y="7838"/>
                </a:cubicBezTo>
                <a:cubicBezTo>
                  <a:pt x="10933" y="7838"/>
                  <a:pt x="11406" y="7365"/>
                  <a:pt x="11406" y="6798"/>
                </a:cubicBezTo>
                <a:lnTo>
                  <a:pt x="11406" y="6578"/>
                </a:lnTo>
                <a:cubicBezTo>
                  <a:pt x="11406" y="6231"/>
                  <a:pt x="11280" y="5916"/>
                  <a:pt x="11090" y="5632"/>
                </a:cubicBezTo>
                <a:cubicBezTo>
                  <a:pt x="11689" y="5443"/>
                  <a:pt x="12130" y="4845"/>
                  <a:pt x="12130" y="4152"/>
                </a:cubicBezTo>
                <a:lnTo>
                  <a:pt x="12130" y="3238"/>
                </a:lnTo>
                <a:cubicBezTo>
                  <a:pt x="12130" y="2639"/>
                  <a:pt x="11658" y="2167"/>
                  <a:pt x="11059" y="2167"/>
                </a:cubicBezTo>
                <a:cubicBezTo>
                  <a:pt x="9610" y="2167"/>
                  <a:pt x="8129" y="2734"/>
                  <a:pt x="7089" y="3679"/>
                </a:cubicBezTo>
                <a:cubicBezTo>
                  <a:pt x="7058" y="3553"/>
                  <a:pt x="6995" y="3427"/>
                  <a:pt x="6932" y="3333"/>
                </a:cubicBezTo>
                <a:cubicBezTo>
                  <a:pt x="7278" y="3049"/>
                  <a:pt x="7530" y="2639"/>
                  <a:pt x="7530" y="2167"/>
                </a:cubicBezTo>
                <a:cubicBezTo>
                  <a:pt x="7530" y="1820"/>
                  <a:pt x="7404" y="1505"/>
                  <a:pt x="7152" y="1222"/>
                </a:cubicBezTo>
                <a:lnTo>
                  <a:pt x="7751" y="655"/>
                </a:lnTo>
                <a:cubicBezTo>
                  <a:pt x="7908" y="466"/>
                  <a:pt x="7908" y="277"/>
                  <a:pt x="7751" y="119"/>
                </a:cubicBezTo>
                <a:cubicBezTo>
                  <a:pt x="7672" y="40"/>
                  <a:pt x="7586" y="1"/>
                  <a:pt x="7499" y="1"/>
                </a:cubicBezTo>
                <a:cubicBezTo>
                  <a:pt x="7412" y="1"/>
                  <a:pt x="7326" y="40"/>
                  <a:pt x="7247" y="119"/>
                </a:cubicBezTo>
                <a:lnTo>
                  <a:pt x="6522" y="844"/>
                </a:lnTo>
                <a:cubicBezTo>
                  <a:pt x="6365" y="812"/>
                  <a:pt x="6207" y="749"/>
                  <a:pt x="6050" y="749"/>
                </a:cubicBezTo>
                <a:cubicBezTo>
                  <a:pt x="5892" y="749"/>
                  <a:pt x="5735" y="812"/>
                  <a:pt x="5577" y="844"/>
                </a:cubicBezTo>
                <a:lnTo>
                  <a:pt x="4884" y="119"/>
                </a:lnTo>
                <a:cubicBezTo>
                  <a:pt x="4805" y="40"/>
                  <a:pt x="4711" y="1"/>
                  <a:pt x="461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17;p138">
            <a:extLst>
              <a:ext uri="{FF2B5EF4-FFF2-40B4-BE49-F238E27FC236}">
                <a16:creationId xmlns:a16="http://schemas.microsoft.com/office/drawing/2014/main" id="{BE6CDDE1-E4BC-F29A-EB1F-5FEFECED656F}"/>
              </a:ext>
            </a:extLst>
          </p:cNvPr>
          <p:cNvSpPr/>
          <p:nvPr/>
        </p:nvSpPr>
        <p:spPr>
          <a:xfrm>
            <a:off x="2822748" y="2178428"/>
            <a:ext cx="472676" cy="472676"/>
          </a:xfrm>
          <a:custGeom>
            <a:avLst/>
            <a:gdLst/>
            <a:ahLst/>
            <a:cxnLst/>
            <a:rect l="l" t="t" r="r" b="b"/>
            <a:pathLst>
              <a:path w="12162" h="12162" extrusionOk="0">
                <a:moveTo>
                  <a:pt x="1072" y="3561"/>
                </a:moveTo>
                <a:cubicBezTo>
                  <a:pt x="1229" y="3561"/>
                  <a:pt x="1418" y="3813"/>
                  <a:pt x="1418" y="4254"/>
                </a:cubicBezTo>
                <a:cubicBezTo>
                  <a:pt x="1418" y="4695"/>
                  <a:pt x="1229" y="4979"/>
                  <a:pt x="1072" y="4979"/>
                </a:cubicBezTo>
                <a:cubicBezTo>
                  <a:pt x="914" y="4979"/>
                  <a:pt x="694" y="4695"/>
                  <a:pt x="694" y="4254"/>
                </a:cubicBezTo>
                <a:cubicBezTo>
                  <a:pt x="694" y="3813"/>
                  <a:pt x="914" y="3561"/>
                  <a:pt x="1072" y="3561"/>
                </a:cubicBezTo>
                <a:close/>
                <a:moveTo>
                  <a:pt x="4632" y="3561"/>
                </a:moveTo>
                <a:cubicBezTo>
                  <a:pt x="4821" y="3561"/>
                  <a:pt x="5010" y="3813"/>
                  <a:pt x="5010" y="4254"/>
                </a:cubicBezTo>
                <a:cubicBezTo>
                  <a:pt x="5010" y="4695"/>
                  <a:pt x="4758" y="4979"/>
                  <a:pt x="4632" y="4979"/>
                </a:cubicBezTo>
                <a:cubicBezTo>
                  <a:pt x="4474" y="4979"/>
                  <a:pt x="4285" y="4695"/>
                  <a:pt x="4285" y="4254"/>
                </a:cubicBezTo>
                <a:cubicBezTo>
                  <a:pt x="4285" y="3813"/>
                  <a:pt x="4474" y="3561"/>
                  <a:pt x="4632" y="3561"/>
                </a:cubicBezTo>
                <a:close/>
                <a:moveTo>
                  <a:pt x="2836" y="2080"/>
                </a:moveTo>
                <a:cubicBezTo>
                  <a:pt x="3466" y="2080"/>
                  <a:pt x="4065" y="2395"/>
                  <a:pt x="4443" y="2836"/>
                </a:cubicBezTo>
                <a:cubicBezTo>
                  <a:pt x="3939" y="2962"/>
                  <a:pt x="3529" y="3498"/>
                  <a:pt x="3529" y="4254"/>
                </a:cubicBezTo>
                <a:cubicBezTo>
                  <a:pt x="3529" y="4979"/>
                  <a:pt x="3939" y="5546"/>
                  <a:pt x="4443" y="5672"/>
                </a:cubicBezTo>
                <a:cubicBezTo>
                  <a:pt x="4065" y="6113"/>
                  <a:pt x="3466" y="6428"/>
                  <a:pt x="2836" y="6428"/>
                </a:cubicBezTo>
                <a:cubicBezTo>
                  <a:pt x="2206" y="6428"/>
                  <a:pt x="1607" y="6144"/>
                  <a:pt x="1229" y="5672"/>
                </a:cubicBezTo>
                <a:cubicBezTo>
                  <a:pt x="1733" y="5546"/>
                  <a:pt x="2143" y="5010"/>
                  <a:pt x="2143" y="4254"/>
                </a:cubicBezTo>
                <a:cubicBezTo>
                  <a:pt x="2143" y="3561"/>
                  <a:pt x="1733" y="2962"/>
                  <a:pt x="1229" y="2836"/>
                </a:cubicBezTo>
                <a:cubicBezTo>
                  <a:pt x="1607" y="2395"/>
                  <a:pt x="2206" y="2080"/>
                  <a:pt x="2836" y="2080"/>
                </a:cubicBezTo>
                <a:close/>
                <a:moveTo>
                  <a:pt x="11090" y="6459"/>
                </a:moveTo>
                <a:cubicBezTo>
                  <a:pt x="11311" y="6459"/>
                  <a:pt x="11468" y="6617"/>
                  <a:pt x="11468" y="6806"/>
                </a:cubicBezTo>
                <a:cubicBezTo>
                  <a:pt x="11468" y="7027"/>
                  <a:pt x="11311" y="7184"/>
                  <a:pt x="11090" y="7184"/>
                </a:cubicBezTo>
                <a:cubicBezTo>
                  <a:pt x="10901" y="7184"/>
                  <a:pt x="10744" y="7027"/>
                  <a:pt x="10744" y="6806"/>
                </a:cubicBezTo>
                <a:cubicBezTo>
                  <a:pt x="10744" y="6617"/>
                  <a:pt x="10901" y="6459"/>
                  <a:pt x="11090" y="6459"/>
                </a:cubicBezTo>
                <a:close/>
                <a:moveTo>
                  <a:pt x="4222" y="6774"/>
                </a:moveTo>
                <a:cubicBezTo>
                  <a:pt x="4254" y="6901"/>
                  <a:pt x="4285" y="7058"/>
                  <a:pt x="4285" y="7184"/>
                </a:cubicBezTo>
                <a:cubicBezTo>
                  <a:pt x="4285" y="7972"/>
                  <a:pt x="3655" y="8602"/>
                  <a:pt x="2868" y="8602"/>
                </a:cubicBezTo>
                <a:cubicBezTo>
                  <a:pt x="2080" y="8539"/>
                  <a:pt x="1418" y="7909"/>
                  <a:pt x="1418" y="7121"/>
                </a:cubicBezTo>
                <a:cubicBezTo>
                  <a:pt x="1418" y="7027"/>
                  <a:pt x="1418" y="6901"/>
                  <a:pt x="1450" y="6774"/>
                </a:cubicBezTo>
                <a:cubicBezTo>
                  <a:pt x="1859" y="7027"/>
                  <a:pt x="2332" y="7121"/>
                  <a:pt x="2836" y="7121"/>
                </a:cubicBezTo>
                <a:cubicBezTo>
                  <a:pt x="3340" y="7121"/>
                  <a:pt x="3813" y="7027"/>
                  <a:pt x="4222" y="6774"/>
                </a:cubicBezTo>
                <a:close/>
                <a:moveTo>
                  <a:pt x="10744" y="7877"/>
                </a:moveTo>
                <a:cubicBezTo>
                  <a:pt x="11153" y="7877"/>
                  <a:pt x="11468" y="8192"/>
                  <a:pt x="11468" y="8602"/>
                </a:cubicBezTo>
                <a:cubicBezTo>
                  <a:pt x="11468" y="8980"/>
                  <a:pt x="11153" y="9295"/>
                  <a:pt x="10744" y="9295"/>
                </a:cubicBezTo>
                <a:cubicBezTo>
                  <a:pt x="10618" y="8917"/>
                  <a:pt x="10397" y="8539"/>
                  <a:pt x="10114" y="8287"/>
                </a:cubicBezTo>
                <a:cubicBezTo>
                  <a:pt x="10240" y="8035"/>
                  <a:pt x="10492" y="7877"/>
                  <a:pt x="10744" y="7877"/>
                </a:cubicBezTo>
                <a:close/>
                <a:moveTo>
                  <a:pt x="8979" y="8539"/>
                </a:moveTo>
                <a:cubicBezTo>
                  <a:pt x="9578" y="8539"/>
                  <a:pt x="10051" y="9011"/>
                  <a:pt x="10051" y="9610"/>
                </a:cubicBezTo>
                <a:cubicBezTo>
                  <a:pt x="10051" y="10240"/>
                  <a:pt x="9578" y="10713"/>
                  <a:pt x="8979" y="10713"/>
                </a:cubicBezTo>
                <a:cubicBezTo>
                  <a:pt x="8822" y="10713"/>
                  <a:pt x="8664" y="10681"/>
                  <a:pt x="8538" y="10650"/>
                </a:cubicBezTo>
                <a:cubicBezTo>
                  <a:pt x="8570" y="10429"/>
                  <a:pt x="8633" y="10240"/>
                  <a:pt x="8633" y="10019"/>
                </a:cubicBezTo>
                <a:cubicBezTo>
                  <a:pt x="8633" y="9578"/>
                  <a:pt x="8507" y="9169"/>
                  <a:pt x="8255" y="8822"/>
                </a:cubicBezTo>
                <a:cubicBezTo>
                  <a:pt x="8475" y="8665"/>
                  <a:pt x="8696" y="8539"/>
                  <a:pt x="8979" y="8539"/>
                </a:cubicBezTo>
                <a:close/>
                <a:moveTo>
                  <a:pt x="4852" y="8003"/>
                </a:moveTo>
                <a:cubicBezTo>
                  <a:pt x="5356" y="8224"/>
                  <a:pt x="5734" y="8759"/>
                  <a:pt x="5734" y="9326"/>
                </a:cubicBezTo>
                <a:cubicBezTo>
                  <a:pt x="5734" y="10114"/>
                  <a:pt x="5104" y="10744"/>
                  <a:pt x="4317" y="10744"/>
                </a:cubicBezTo>
                <a:cubicBezTo>
                  <a:pt x="3529" y="10713"/>
                  <a:pt x="2868" y="10083"/>
                  <a:pt x="2868" y="9295"/>
                </a:cubicBezTo>
                <a:cubicBezTo>
                  <a:pt x="3781" y="9295"/>
                  <a:pt x="4537" y="8759"/>
                  <a:pt x="4852" y="8003"/>
                </a:cubicBezTo>
                <a:close/>
                <a:moveTo>
                  <a:pt x="6459" y="8633"/>
                </a:moveTo>
                <a:cubicBezTo>
                  <a:pt x="7247" y="8633"/>
                  <a:pt x="7877" y="9263"/>
                  <a:pt x="7877" y="10051"/>
                </a:cubicBezTo>
                <a:cubicBezTo>
                  <a:pt x="7877" y="10807"/>
                  <a:pt x="7247" y="11469"/>
                  <a:pt x="6459" y="11469"/>
                </a:cubicBezTo>
                <a:cubicBezTo>
                  <a:pt x="6113" y="11469"/>
                  <a:pt x="5734" y="11343"/>
                  <a:pt x="5514" y="11122"/>
                </a:cubicBezTo>
                <a:cubicBezTo>
                  <a:pt x="6113" y="10713"/>
                  <a:pt x="6459" y="10083"/>
                  <a:pt x="6459" y="9326"/>
                </a:cubicBezTo>
                <a:cubicBezTo>
                  <a:pt x="6459" y="9106"/>
                  <a:pt x="6428" y="8854"/>
                  <a:pt x="6333" y="8633"/>
                </a:cubicBezTo>
                <a:close/>
                <a:moveTo>
                  <a:pt x="1418" y="1"/>
                </a:moveTo>
                <a:cubicBezTo>
                  <a:pt x="631" y="1"/>
                  <a:pt x="1" y="631"/>
                  <a:pt x="1" y="1419"/>
                </a:cubicBezTo>
                <a:cubicBezTo>
                  <a:pt x="1" y="1891"/>
                  <a:pt x="221" y="2269"/>
                  <a:pt x="599" y="2553"/>
                </a:cubicBezTo>
                <a:cubicBezTo>
                  <a:pt x="221" y="3025"/>
                  <a:pt x="1" y="3624"/>
                  <a:pt x="1" y="4254"/>
                </a:cubicBezTo>
                <a:cubicBezTo>
                  <a:pt x="1" y="5042"/>
                  <a:pt x="316" y="5798"/>
                  <a:pt x="851" y="6302"/>
                </a:cubicBezTo>
                <a:cubicBezTo>
                  <a:pt x="757" y="6554"/>
                  <a:pt x="694" y="6806"/>
                  <a:pt x="694" y="7090"/>
                </a:cubicBezTo>
                <a:cubicBezTo>
                  <a:pt x="694" y="8035"/>
                  <a:pt x="1324" y="8822"/>
                  <a:pt x="2174" y="9137"/>
                </a:cubicBezTo>
                <a:lnTo>
                  <a:pt x="2174" y="9263"/>
                </a:lnTo>
                <a:cubicBezTo>
                  <a:pt x="2174" y="10429"/>
                  <a:pt x="3151" y="11437"/>
                  <a:pt x="4317" y="11437"/>
                </a:cubicBezTo>
                <a:cubicBezTo>
                  <a:pt x="4474" y="11437"/>
                  <a:pt x="4695" y="11374"/>
                  <a:pt x="4852" y="11374"/>
                </a:cubicBezTo>
                <a:cubicBezTo>
                  <a:pt x="5230" y="11847"/>
                  <a:pt x="5829" y="12162"/>
                  <a:pt x="6491" y="12162"/>
                </a:cubicBezTo>
                <a:cubicBezTo>
                  <a:pt x="7215" y="12162"/>
                  <a:pt x="7845" y="11815"/>
                  <a:pt x="8223" y="11311"/>
                </a:cubicBezTo>
                <a:cubicBezTo>
                  <a:pt x="8475" y="11437"/>
                  <a:pt x="8727" y="11469"/>
                  <a:pt x="8979" y="11469"/>
                </a:cubicBezTo>
                <a:cubicBezTo>
                  <a:pt x="9830" y="11469"/>
                  <a:pt x="10555" y="10839"/>
                  <a:pt x="10712" y="10051"/>
                </a:cubicBezTo>
                <a:lnTo>
                  <a:pt x="10744" y="10051"/>
                </a:lnTo>
                <a:cubicBezTo>
                  <a:pt x="11531" y="10051"/>
                  <a:pt x="12161" y="9421"/>
                  <a:pt x="12161" y="8633"/>
                </a:cubicBezTo>
                <a:cubicBezTo>
                  <a:pt x="12161" y="8287"/>
                  <a:pt x="12004" y="7909"/>
                  <a:pt x="11783" y="7657"/>
                </a:cubicBezTo>
                <a:cubicBezTo>
                  <a:pt x="12004" y="7436"/>
                  <a:pt x="12161" y="7121"/>
                  <a:pt x="12161" y="6806"/>
                </a:cubicBezTo>
                <a:cubicBezTo>
                  <a:pt x="12161" y="6239"/>
                  <a:pt x="11689" y="5766"/>
                  <a:pt x="11090" y="5766"/>
                </a:cubicBezTo>
                <a:cubicBezTo>
                  <a:pt x="10523" y="5766"/>
                  <a:pt x="10051" y="6239"/>
                  <a:pt x="10051" y="6806"/>
                </a:cubicBezTo>
                <a:cubicBezTo>
                  <a:pt x="10051" y="6964"/>
                  <a:pt x="10082" y="7184"/>
                  <a:pt x="10145" y="7279"/>
                </a:cubicBezTo>
                <a:cubicBezTo>
                  <a:pt x="10051" y="7342"/>
                  <a:pt x="9925" y="7405"/>
                  <a:pt x="9799" y="7531"/>
                </a:cubicBezTo>
                <a:cubicBezTo>
                  <a:pt x="9641" y="7657"/>
                  <a:pt x="9515" y="7783"/>
                  <a:pt x="9452" y="7940"/>
                </a:cubicBezTo>
                <a:cubicBezTo>
                  <a:pt x="9295" y="7909"/>
                  <a:pt x="9137" y="7877"/>
                  <a:pt x="8948" y="7877"/>
                </a:cubicBezTo>
                <a:cubicBezTo>
                  <a:pt x="8507" y="7877"/>
                  <a:pt x="8066" y="8035"/>
                  <a:pt x="7751" y="8318"/>
                </a:cubicBezTo>
                <a:cubicBezTo>
                  <a:pt x="7404" y="8035"/>
                  <a:pt x="6932" y="7877"/>
                  <a:pt x="6459" y="7877"/>
                </a:cubicBezTo>
                <a:cubicBezTo>
                  <a:pt x="6302" y="7877"/>
                  <a:pt x="6113" y="7909"/>
                  <a:pt x="5955" y="7909"/>
                </a:cubicBezTo>
                <a:cubicBezTo>
                  <a:pt x="5703" y="7594"/>
                  <a:pt x="5356" y="7373"/>
                  <a:pt x="5010" y="7247"/>
                </a:cubicBezTo>
                <a:lnTo>
                  <a:pt x="5010" y="7121"/>
                </a:lnTo>
                <a:cubicBezTo>
                  <a:pt x="5010" y="6869"/>
                  <a:pt x="4915" y="6585"/>
                  <a:pt x="4789" y="6302"/>
                </a:cubicBezTo>
                <a:cubicBezTo>
                  <a:pt x="5356" y="5798"/>
                  <a:pt x="5671" y="5042"/>
                  <a:pt x="5671" y="4254"/>
                </a:cubicBezTo>
                <a:cubicBezTo>
                  <a:pt x="5671" y="3624"/>
                  <a:pt x="5482" y="3025"/>
                  <a:pt x="5073" y="2553"/>
                </a:cubicBezTo>
                <a:cubicBezTo>
                  <a:pt x="5419" y="2301"/>
                  <a:pt x="5671" y="1891"/>
                  <a:pt x="5671" y="1419"/>
                </a:cubicBezTo>
                <a:cubicBezTo>
                  <a:pt x="5671" y="631"/>
                  <a:pt x="5041" y="1"/>
                  <a:pt x="4254" y="1"/>
                </a:cubicBezTo>
                <a:cubicBezTo>
                  <a:pt x="4065" y="1"/>
                  <a:pt x="3907" y="158"/>
                  <a:pt x="3907" y="348"/>
                </a:cubicBezTo>
                <a:cubicBezTo>
                  <a:pt x="3907" y="568"/>
                  <a:pt x="4065" y="726"/>
                  <a:pt x="4254" y="726"/>
                </a:cubicBezTo>
                <a:cubicBezTo>
                  <a:pt x="4632" y="726"/>
                  <a:pt x="4947" y="1041"/>
                  <a:pt x="4947" y="1419"/>
                </a:cubicBezTo>
                <a:cubicBezTo>
                  <a:pt x="4947" y="1702"/>
                  <a:pt x="4789" y="1923"/>
                  <a:pt x="4600" y="2049"/>
                </a:cubicBezTo>
                <a:cubicBezTo>
                  <a:pt x="4128" y="1671"/>
                  <a:pt x="3498" y="1419"/>
                  <a:pt x="2836" y="1419"/>
                </a:cubicBezTo>
                <a:cubicBezTo>
                  <a:pt x="2174" y="1419"/>
                  <a:pt x="1544" y="1671"/>
                  <a:pt x="1072" y="2049"/>
                </a:cubicBezTo>
                <a:cubicBezTo>
                  <a:pt x="820" y="1923"/>
                  <a:pt x="694" y="1702"/>
                  <a:pt x="694" y="1419"/>
                </a:cubicBezTo>
                <a:cubicBezTo>
                  <a:pt x="694" y="1041"/>
                  <a:pt x="1009" y="726"/>
                  <a:pt x="1418" y="726"/>
                </a:cubicBezTo>
                <a:cubicBezTo>
                  <a:pt x="1607" y="726"/>
                  <a:pt x="1765" y="568"/>
                  <a:pt x="1765" y="348"/>
                </a:cubicBezTo>
                <a:cubicBezTo>
                  <a:pt x="1765" y="158"/>
                  <a:pt x="1607" y="1"/>
                  <a:pt x="141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929;p138">
            <a:extLst>
              <a:ext uri="{FF2B5EF4-FFF2-40B4-BE49-F238E27FC236}">
                <a16:creationId xmlns:a16="http://schemas.microsoft.com/office/drawing/2014/main" id="{D05ED2FA-C9DA-5C68-6057-D4E3A717B6A6}"/>
              </a:ext>
            </a:extLst>
          </p:cNvPr>
          <p:cNvSpPr/>
          <p:nvPr/>
        </p:nvSpPr>
        <p:spPr>
          <a:xfrm>
            <a:off x="2772266" y="4071050"/>
            <a:ext cx="473881" cy="359346"/>
          </a:xfrm>
          <a:custGeom>
            <a:avLst/>
            <a:gdLst/>
            <a:ahLst/>
            <a:cxnLst/>
            <a:rect l="l" t="t" r="r" b="b"/>
            <a:pathLst>
              <a:path w="12193" h="9246" extrusionOk="0">
                <a:moveTo>
                  <a:pt x="3781" y="1936"/>
                </a:moveTo>
                <a:lnTo>
                  <a:pt x="3907" y="2881"/>
                </a:lnTo>
                <a:lnTo>
                  <a:pt x="3466" y="2881"/>
                </a:lnTo>
                <a:lnTo>
                  <a:pt x="3781" y="1936"/>
                </a:lnTo>
                <a:close/>
                <a:moveTo>
                  <a:pt x="2489" y="3574"/>
                </a:moveTo>
                <a:lnTo>
                  <a:pt x="2017" y="4961"/>
                </a:lnTo>
                <a:cubicBezTo>
                  <a:pt x="1387" y="4771"/>
                  <a:pt x="914" y="4267"/>
                  <a:pt x="757" y="3574"/>
                </a:cubicBezTo>
                <a:close/>
                <a:moveTo>
                  <a:pt x="7877" y="3574"/>
                </a:moveTo>
                <a:lnTo>
                  <a:pt x="7877" y="3952"/>
                </a:lnTo>
                <a:cubicBezTo>
                  <a:pt x="7877" y="4425"/>
                  <a:pt x="7562" y="4835"/>
                  <a:pt x="7089" y="4961"/>
                </a:cubicBezTo>
                <a:cubicBezTo>
                  <a:pt x="7058" y="4835"/>
                  <a:pt x="7026" y="4740"/>
                  <a:pt x="6932" y="4614"/>
                </a:cubicBezTo>
                <a:lnTo>
                  <a:pt x="6302" y="3574"/>
                </a:lnTo>
                <a:close/>
                <a:moveTo>
                  <a:pt x="4033" y="3574"/>
                </a:moveTo>
                <a:lnTo>
                  <a:pt x="4222" y="4992"/>
                </a:lnTo>
                <a:lnTo>
                  <a:pt x="2773" y="4992"/>
                </a:lnTo>
                <a:lnTo>
                  <a:pt x="3246" y="3574"/>
                </a:lnTo>
                <a:close/>
                <a:moveTo>
                  <a:pt x="10712" y="3574"/>
                </a:moveTo>
                <a:cubicBezTo>
                  <a:pt x="11153" y="3637"/>
                  <a:pt x="11468" y="3952"/>
                  <a:pt x="11468" y="4330"/>
                </a:cubicBezTo>
                <a:cubicBezTo>
                  <a:pt x="11437" y="4740"/>
                  <a:pt x="11153" y="4992"/>
                  <a:pt x="10775" y="4992"/>
                </a:cubicBezTo>
                <a:cubicBezTo>
                  <a:pt x="10366" y="4992"/>
                  <a:pt x="10051" y="4677"/>
                  <a:pt x="10051" y="4299"/>
                </a:cubicBezTo>
                <a:cubicBezTo>
                  <a:pt x="10051" y="3889"/>
                  <a:pt x="10334" y="3574"/>
                  <a:pt x="10712" y="3574"/>
                </a:cubicBezTo>
                <a:close/>
                <a:moveTo>
                  <a:pt x="4537" y="2062"/>
                </a:moveTo>
                <a:lnTo>
                  <a:pt x="6365" y="4992"/>
                </a:lnTo>
                <a:cubicBezTo>
                  <a:pt x="6428" y="5118"/>
                  <a:pt x="6491" y="5244"/>
                  <a:pt x="6491" y="5370"/>
                </a:cubicBezTo>
                <a:cubicBezTo>
                  <a:pt x="6491" y="5748"/>
                  <a:pt x="6176" y="6063"/>
                  <a:pt x="5766" y="6063"/>
                </a:cubicBezTo>
                <a:cubicBezTo>
                  <a:pt x="5356" y="6063"/>
                  <a:pt x="5104" y="5843"/>
                  <a:pt x="5010" y="5465"/>
                </a:cubicBezTo>
                <a:lnTo>
                  <a:pt x="4537" y="2062"/>
                </a:lnTo>
                <a:close/>
                <a:moveTo>
                  <a:pt x="9515" y="3543"/>
                </a:moveTo>
                <a:cubicBezTo>
                  <a:pt x="9389" y="3732"/>
                  <a:pt x="9295" y="3984"/>
                  <a:pt x="9295" y="4236"/>
                </a:cubicBezTo>
                <a:cubicBezTo>
                  <a:pt x="9295" y="5024"/>
                  <a:pt x="9925" y="5654"/>
                  <a:pt x="10712" y="5654"/>
                </a:cubicBezTo>
                <a:lnTo>
                  <a:pt x="10870" y="5654"/>
                </a:lnTo>
                <a:lnTo>
                  <a:pt x="10397" y="6693"/>
                </a:lnTo>
                <a:cubicBezTo>
                  <a:pt x="10303" y="6977"/>
                  <a:pt x="10019" y="7134"/>
                  <a:pt x="9704" y="7134"/>
                </a:cubicBezTo>
                <a:lnTo>
                  <a:pt x="4663" y="7134"/>
                </a:lnTo>
                <a:cubicBezTo>
                  <a:pt x="3781" y="7134"/>
                  <a:pt x="3088" y="6504"/>
                  <a:pt x="2931" y="5717"/>
                </a:cubicBezTo>
                <a:lnTo>
                  <a:pt x="4348" y="5717"/>
                </a:lnTo>
                <a:cubicBezTo>
                  <a:pt x="4506" y="6347"/>
                  <a:pt x="5041" y="6788"/>
                  <a:pt x="5734" y="6788"/>
                </a:cubicBezTo>
                <a:cubicBezTo>
                  <a:pt x="6396" y="6788"/>
                  <a:pt x="6932" y="6315"/>
                  <a:pt x="7089" y="5654"/>
                </a:cubicBezTo>
                <a:cubicBezTo>
                  <a:pt x="7940" y="5496"/>
                  <a:pt x="8570" y="4803"/>
                  <a:pt x="8570" y="3889"/>
                </a:cubicBezTo>
                <a:lnTo>
                  <a:pt x="8570" y="3543"/>
                </a:lnTo>
                <a:close/>
                <a:moveTo>
                  <a:pt x="3928" y="1"/>
                </a:moveTo>
                <a:cubicBezTo>
                  <a:pt x="3795" y="1"/>
                  <a:pt x="3661" y="81"/>
                  <a:pt x="3592" y="235"/>
                </a:cubicBezTo>
                <a:lnTo>
                  <a:pt x="2742" y="2850"/>
                </a:lnTo>
                <a:lnTo>
                  <a:pt x="379" y="2850"/>
                </a:lnTo>
                <a:cubicBezTo>
                  <a:pt x="158" y="2850"/>
                  <a:pt x="1" y="3007"/>
                  <a:pt x="1" y="3196"/>
                </a:cubicBezTo>
                <a:cubicBezTo>
                  <a:pt x="1" y="4330"/>
                  <a:pt x="757" y="5276"/>
                  <a:pt x="1828" y="5591"/>
                </a:cubicBezTo>
                <a:lnTo>
                  <a:pt x="851" y="8552"/>
                </a:lnTo>
                <a:lnTo>
                  <a:pt x="379" y="8552"/>
                </a:lnTo>
                <a:cubicBezTo>
                  <a:pt x="158" y="8552"/>
                  <a:pt x="1" y="8710"/>
                  <a:pt x="1" y="8899"/>
                </a:cubicBezTo>
                <a:cubicBezTo>
                  <a:pt x="1" y="9088"/>
                  <a:pt x="158" y="9245"/>
                  <a:pt x="379" y="9245"/>
                </a:cubicBezTo>
                <a:lnTo>
                  <a:pt x="1072" y="9245"/>
                </a:lnTo>
                <a:cubicBezTo>
                  <a:pt x="1229" y="9245"/>
                  <a:pt x="1355" y="9182"/>
                  <a:pt x="1450" y="9025"/>
                </a:cubicBezTo>
                <a:lnTo>
                  <a:pt x="2332" y="6252"/>
                </a:lnTo>
                <a:cubicBezTo>
                  <a:pt x="2710" y="7166"/>
                  <a:pt x="3592" y="7827"/>
                  <a:pt x="4663" y="7827"/>
                </a:cubicBezTo>
                <a:lnTo>
                  <a:pt x="6837" y="7827"/>
                </a:lnTo>
                <a:lnTo>
                  <a:pt x="6554" y="8552"/>
                </a:lnTo>
                <a:lnTo>
                  <a:pt x="6081" y="8552"/>
                </a:lnTo>
                <a:cubicBezTo>
                  <a:pt x="5892" y="8552"/>
                  <a:pt x="5734" y="8710"/>
                  <a:pt x="5734" y="8899"/>
                </a:cubicBezTo>
                <a:cubicBezTo>
                  <a:pt x="5734" y="9088"/>
                  <a:pt x="5892" y="9245"/>
                  <a:pt x="6081" y="9245"/>
                </a:cubicBezTo>
                <a:lnTo>
                  <a:pt x="6806" y="9245"/>
                </a:lnTo>
                <a:cubicBezTo>
                  <a:pt x="6963" y="9245"/>
                  <a:pt x="7058" y="9182"/>
                  <a:pt x="7121" y="9025"/>
                </a:cubicBezTo>
                <a:lnTo>
                  <a:pt x="7593" y="7796"/>
                </a:lnTo>
                <a:lnTo>
                  <a:pt x="8853" y="7796"/>
                </a:lnTo>
                <a:lnTo>
                  <a:pt x="9326" y="9025"/>
                </a:lnTo>
                <a:cubicBezTo>
                  <a:pt x="9358" y="9151"/>
                  <a:pt x="9515" y="9245"/>
                  <a:pt x="9641" y="9245"/>
                </a:cubicBezTo>
                <a:lnTo>
                  <a:pt x="10334" y="9245"/>
                </a:lnTo>
                <a:cubicBezTo>
                  <a:pt x="10523" y="9245"/>
                  <a:pt x="10681" y="9088"/>
                  <a:pt x="10681" y="8899"/>
                </a:cubicBezTo>
                <a:cubicBezTo>
                  <a:pt x="10681" y="8710"/>
                  <a:pt x="10523" y="8552"/>
                  <a:pt x="10334" y="8552"/>
                </a:cubicBezTo>
                <a:lnTo>
                  <a:pt x="9862" y="8552"/>
                </a:lnTo>
                <a:lnTo>
                  <a:pt x="9578" y="7827"/>
                </a:lnTo>
                <a:lnTo>
                  <a:pt x="9641" y="7827"/>
                </a:lnTo>
                <a:cubicBezTo>
                  <a:pt x="10208" y="7827"/>
                  <a:pt x="10744" y="7512"/>
                  <a:pt x="10964" y="7008"/>
                </a:cubicBezTo>
                <a:lnTo>
                  <a:pt x="11941" y="5055"/>
                </a:lnTo>
                <a:cubicBezTo>
                  <a:pt x="12067" y="4835"/>
                  <a:pt x="12098" y="4614"/>
                  <a:pt x="12098" y="4362"/>
                </a:cubicBezTo>
                <a:cubicBezTo>
                  <a:pt x="12193" y="4362"/>
                  <a:pt x="12193" y="4330"/>
                  <a:pt x="12193" y="4330"/>
                </a:cubicBezTo>
                <a:cubicBezTo>
                  <a:pt x="12130" y="3543"/>
                  <a:pt x="11468" y="2881"/>
                  <a:pt x="10681" y="2881"/>
                </a:cubicBezTo>
                <a:lnTo>
                  <a:pt x="10082" y="2881"/>
                </a:lnTo>
                <a:cubicBezTo>
                  <a:pt x="10240" y="2062"/>
                  <a:pt x="10996" y="1463"/>
                  <a:pt x="11815" y="1463"/>
                </a:cubicBezTo>
                <a:cubicBezTo>
                  <a:pt x="12035" y="1463"/>
                  <a:pt x="12193" y="1306"/>
                  <a:pt x="12193" y="1117"/>
                </a:cubicBezTo>
                <a:cubicBezTo>
                  <a:pt x="12193" y="896"/>
                  <a:pt x="12035" y="739"/>
                  <a:pt x="11815" y="739"/>
                </a:cubicBezTo>
                <a:cubicBezTo>
                  <a:pt x="10555" y="739"/>
                  <a:pt x="9547" y="1684"/>
                  <a:pt x="9358" y="2881"/>
                </a:cubicBezTo>
                <a:lnTo>
                  <a:pt x="5829" y="2881"/>
                </a:lnTo>
                <a:lnTo>
                  <a:pt x="4222" y="203"/>
                </a:lnTo>
                <a:lnTo>
                  <a:pt x="4222" y="172"/>
                </a:lnTo>
                <a:cubicBezTo>
                  <a:pt x="4150" y="57"/>
                  <a:pt x="4039" y="1"/>
                  <a:pt x="39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1974;p138">
            <a:extLst>
              <a:ext uri="{FF2B5EF4-FFF2-40B4-BE49-F238E27FC236}">
                <a16:creationId xmlns:a16="http://schemas.microsoft.com/office/drawing/2014/main" id="{C51DA3BD-B88E-30D9-D2E1-E4623806765D}"/>
              </a:ext>
            </a:extLst>
          </p:cNvPr>
          <p:cNvGrpSpPr/>
          <p:nvPr/>
        </p:nvGrpSpPr>
        <p:grpSpPr>
          <a:xfrm>
            <a:off x="5724181" y="2208536"/>
            <a:ext cx="472676" cy="475125"/>
            <a:chOff x="-20173175" y="2787775"/>
            <a:chExt cx="304050" cy="305625"/>
          </a:xfrm>
          <a:solidFill>
            <a:schemeClr val="bg1"/>
          </a:solidFill>
        </p:grpSpPr>
        <p:sp>
          <p:nvSpPr>
            <p:cNvPr id="22" name="Google Shape;11975;p138">
              <a:extLst>
                <a:ext uri="{FF2B5EF4-FFF2-40B4-BE49-F238E27FC236}">
                  <a16:creationId xmlns:a16="http://schemas.microsoft.com/office/drawing/2014/main" id="{365BAB8C-DF74-8D6B-C993-170F27532892}"/>
                </a:ext>
              </a:extLst>
            </p:cNvPr>
            <p:cNvSpPr/>
            <p:nvPr/>
          </p:nvSpPr>
          <p:spPr>
            <a:xfrm>
              <a:off x="-19959725" y="289647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05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76;p138">
              <a:extLst>
                <a:ext uri="{FF2B5EF4-FFF2-40B4-BE49-F238E27FC236}">
                  <a16:creationId xmlns:a16="http://schemas.microsoft.com/office/drawing/2014/main" id="{826306EF-436A-E0DB-9BF2-4157EB6B017A}"/>
                </a:ext>
              </a:extLst>
            </p:cNvPr>
            <p:cNvSpPr/>
            <p:nvPr/>
          </p:nvSpPr>
          <p:spPr>
            <a:xfrm>
              <a:off x="-19941600" y="28602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77;p138">
              <a:extLst>
                <a:ext uri="{FF2B5EF4-FFF2-40B4-BE49-F238E27FC236}">
                  <a16:creationId xmlns:a16="http://schemas.microsoft.com/office/drawing/2014/main" id="{336C8A3A-7687-2FDB-65FA-B17146CA17DA}"/>
                </a:ext>
              </a:extLst>
            </p:cNvPr>
            <p:cNvSpPr/>
            <p:nvPr/>
          </p:nvSpPr>
          <p:spPr>
            <a:xfrm>
              <a:off x="-20102275" y="2895675"/>
              <a:ext cx="18125" cy="17375"/>
            </a:xfrm>
            <a:custGeom>
              <a:avLst/>
              <a:gdLst/>
              <a:ahLst/>
              <a:cxnLst/>
              <a:rect l="l" t="t" r="r" b="b"/>
              <a:pathLst>
                <a:path w="725" h="695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725" y="537"/>
                    <a:pt x="725" y="348"/>
                  </a:cubicBezTo>
                  <a:cubicBezTo>
                    <a:pt x="725" y="159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78;p138">
              <a:extLst>
                <a:ext uri="{FF2B5EF4-FFF2-40B4-BE49-F238E27FC236}">
                  <a16:creationId xmlns:a16="http://schemas.microsoft.com/office/drawing/2014/main" id="{90B3FD57-24C0-7C52-165D-91E0FE18DDDA}"/>
                </a:ext>
              </a:extLst>
            </p:cNvPr>
            <p:cNvSpPr/>
            <p:nvPr/>
          </p:nvSpPr>
          <p:spPr>
            <a:xfrm>
              <a:off x="-20120400" y="28602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79;p138">
              <a:extLst>
                <a:ext uri="{FF2B5EF4-FFF2-40B4-BE49-F238E27FC236}">
                  <a16:creationId xmlns:a16="http://schemas.microsoft.com/office/drawing/2014/main" id="{3214FF11-9FED-E145-AF8F-1346F53C3FEB}"/>
                </a:ext>
              </a:extLst>
            </p:cNvPr>
            <p:cNvSpPr/>
            <p:nvPr/>
          </p:nvSpPr>
          <p:spPr>
            <a:xfrm>
              <a:off x="-20173175" y="2787775"/>
              <a:ext cx="304050" cy="305625"/>
            </a:xfrm>
            <a:custGeom>
              <a:avLst/>
              <a:gdLst/>
              <a:ahLst/>
              <a:cxnLst/>
              <a:rect l="l" t="t" r="r" b="b"/>
              <a:pathLst>
                <a:path w="12162" h="12225" extrusionOk="0">
                  <a:moveTo>
                    <a:pt x="11437" y="1482"/>
                  </a:moveTo>
                  <a:lnTo>
                    <a:pt x="11437" y="3246"/>
                  </a:lnTo>
                  <a:lnTo>
                    <a:pt x="11406" y="3246"/>
                  </a:lnTo>
                  <a:cubicBezTo>
                    <a:pt x="11406" y="3844"/>
                    <a:pt x="10902" y="4317"/>
                    <a:pt x="10303" y="4317"/>
                  </a:cubicBezTo>
                  <a:cubicBezTo>
                    <a:pt x="10114" y="4317"/>
                    <a:pt x="9957" y="4475"/>
                    <a:pt x="9957" y="4664"/>
                  </a:cubicBezTo>
                  <a:cubicBezTo>
                    <a:pt x="9957" y="5262"/>
                    <a:pt x="9484" y="5735"/>
                    <a:pt x="8885" y="5735"/>
                  </a:cubicBezTo>
                  <a:lnTo>
                    <a:pt x="7121" y="5735"/>
                  </a:lnTo>
                  <a:cubicBezTo>
                    <a:pt x="7279" y="3435"/>
                    <a:pt x="9137" y="1639"/>
                    <a:pt x="11437" y="1482"/>
                  </a:cubicBezTo>
                  <a:close/>
                  <a:moveTo>
                    <a:pt x="663" y="1513"/>
                  </a:moveTo>
                  <a:cubicBezTo>
                    <a:pt x="2962" y="1671"/>
                    <a:pt x="4790" y="3529"/>
                    <a:pt x="4947" y="5766"/>
                  </a:cubicBezTo>
                  <a:lnTo>
                    <a:pt x="3183" y="5766"/>
                  </a:lnTo>
                  <a:cubicBezTo>
                    <a:pt x="2584" y="5766"/>
                    <a:pt x="2143" y="5294"/>
                    <a:pt x="2143" y="4695"/>
                  </a:cubicBezTo>
                  <a:cubicBezTo>
                    <a:pt x="2143" y="4506"/>
                    <a:pt x="1986" y="4348"/>
                    <a:pt x="1765" y="4348"/>
                  </a:cubicBezTo>
                  <a:cubicBezTo>
                    <a:pt x="1198" y="4348"/>
                    <a:pt x="663" y="3876"/>
                    <a:pt x="663" y="3277"/>
                  </a:cubicBezTo>
                  <a:lnTo>
                    <a:pt x="663" y="1513"/>
                  </a:lnTo>
                  <a:close/>
                  <a:moveTo>
                    <a:pt x="6018" y="4317"/>
                  </a:moveTo>
                  <a:cubicBezTo>
                    <a:pt x="6207" y="4317"/>
                    <a:pt x="6365" y="4475"/>
                    <a:pt x="6365" y="4664"/>
                  </a:cubicBezTo>
                  <a:lnTo>
                    <a:pt x="6365" y="8948"/>
                  </a:lnTo>
                  <a:cubicBezTo>
                    <a:pt x="6365" y="9169"/>
                    <a:pt x="6207" y="9326"/>
                    <a:pt x="6018" y="9326"/>
                  </a:cubicBezTo>
                  <a:cubicBezTo>
                    <a:pt x="5829" y="9326"/>
                    <a:pt x="5672" y="9169"/>
                    <a:pt x="5672" y="8948"/>
                  </a:cubicBezTo>
                  <a:lnTo>
                    <a:pt x="5672" y="4664"/>
                  </a:lnTo>
                  <a:cubicBezTo>
                    <a:pt x="5672" y="4475"/>
                    <a:pt x="5829" y="4317"/>
                    <a:pt x="6018" y="4317"/>
                  </a:cubicBezTo>
                  <a:close/>
                  <a:moveTo>
                    <a:pt x="4947" y="6459"/>
                  </a:moveTo>
                  <a:lnTo>
                    <a:pt x="4947" y="8948"/>
                  </a:lnTo>
                  <a:lnTo>
                    <a:pt x="4947" y="11122"/>
                  </a:lnTo>
                  <a:cubicBezTo>
                    <a:pt x="4947" y="11311"/>
                    <a:pt x="4790" y="11469"/>
                    <a:pt x="4601" y="11469"/>
                  </a:cubicBezTo>
                  <a:cubicBezTo>
                    <a:pt x="4412" y="11469"/>
                    <a:pt x="4254" y="11311"/>
                    <a:pt x="4254" y="11122"/>
                  </a:cubicBezTo>
                  <a:cubicBezTo>
                    <a:pt x="4254" y="10838"/>
                    <a:pt x="4128" y="10586"/>
                    <a:pt x="3939" y="10366"/>
                  </a:cubicBezTo>
                  <a:cubicBezTo>
                    <a:pt x="3750" y="10177"/>
                    <a:pt x="3467" y="10051"/>
                    <a:pt x="3183" y="10051"/>
                  </a:cubicBezTo>
                  <a:cubicBezTo>
                    <a:pt x="2175" y="10051"/>
                    <a:pt x="1324" y="9200"/>
                    <a:pt x="1419" y="8161"/>
                  </a:cubicBezTo>
                  <a:cubicBezTo>
                    <a:pt x="1450" y="7215"/>
                    <a:pt x="2332" y="6459"/>
                    <a:pt x="3309" y="6459"/>
                  </a:cubicBezTo>
                  <a:close/>
                  <a:moveTo>
                    <a:pt x="8791" y="6491"/>
                  </a:moveTo>
                  <a:cubicBezTo>
                    <a:pt x="9767" y="6491"/>
                    <a:pt x="10618" y="7215"/>
                    <a:pt x="10681" y="8161"/>
                  </a:cubicBezTo>
                  <a:cubicBezTo>
                    <a:pt x="10713" y="9200"/>
                    <a:pt x="9925" y="10051"/>
                    <a:pt x="8885" y="10051"/>
                  </a:cubicBezTo>
                  <a:cubicBezTo>
                    <a:pt x="8633" y="10051"/>
                    <a:pt x="8350" y="10177"/>
                    <a:pt x="8161" y="10366"/>
                  </a:cubicBezTo>
                  <a:cubicBezTo>
                    <a:pt x="7940" y="10586"/>
                    <a:pt x="7846" y="10838"/>
                    <a:pt x="7846" y="11122"/>
                  </a:cubicBezTo>
                  <a:cubicBezTo>
                    <a:pt x="7846" y="11311"/>
                    <a:pt x="7688" y="11469"/>
                    <a:pt x="7468" y="11469"/>
                  </a:cubicBezTo>
                  <a:cubicBezTo>
                    <a:pt x="7279" y="11469"/>
                    <a:pt x="7121" y="11311"/>
                    <a:pt x="7121" y="11122"/>
                  </a:cubicBezTo>
                  <a:lnTo>
                    <a:pt x="7121" y="8948"/>
                  </a:lnTo>
                  <a:lnTo>
                    <a:pt x="7121" y="6491"/>
                  </a:lnTo>
                  <a:close/>
                  <a:moveTo>
                    <a:pt x="4632" y="1"/>
                  </a:moveTo>
                  <a:cubicBezTo>
                    <a:pt x="4443" y="1"/>
                    <a:pt x="4286" y="158"/>
                    <a:pt x="4286" y="379"/>
                  </a:cubicBezTo>
                  <a:cubicBezTo>
                    <a:pt x="4286" y="568"/>
                    <a:pt x="4443" y="725"/>
                    <a:pt x="4632" y="725"/>
                  </a:cubicBezTo>
                  <a:cubicBezTo>
                    <a:pt x="5231" y="725"/>
                    <a:pt x="5703" y="1230"/>
                    <a:pt x="5703" y="1828"/>
                  </a:cubicBezTo>
                  <a:lnTo>
                    <a:pt x="5703" y="3687"/>
                  </a:lnTo>
                  <a:cubicBezTo>
                    <a:pt x="5546" y="3750"/>
                    <a:pt x="5388" y="3844"/>
                    <a:pt x="5262" y="4002"/>
                  </a:cubicBezTo>
                  <a:cubicBezTo>
                    <a:pt x="4443" y="2112"/>
                    <a:pt x="2553" y="757"/>
                    <a:pt x="348" y="757"/>
                  </a:cubicBezTo>
                  <a:cubicBezTo>
                    <a:pt x="158" y="757"/>
                    <a:pt x="1" y="914"/>
                    <a:pt x="1" y="1135"/>
                  </a:cubicBezTo>
                  <a:lnTo>
                    <a:pt x="1" y="3246"/>
                  </a:lnTo>
                  <a:cubicBezTo>
                    <a:pt x="1" y="4159"/>
                    <a:pt x="663" y="4853"/>
                    <a:pt x="1482" y="5010"/>
                  </a:cubicBezTo>
                  <a:cubicBezTo>
                    <a:pt x="1576" y="5451"/>
                    <a:pt x="1797" y="5798"/>
                    <a:pt x="2112" y="6081"/>
                  </a:cubicBezTo>
                  <a:cubicBezTo>
                    <a:pt x="1324" y="6491"/>
                    <a:pt x="820" y="7215"/>
                    <a:pt x="757" y="8129"/>
                  </a:cubicBezTo>
                  <a:cubicBezTo>
                    <a:pt x="663" y="9547"/>
                    <a:pt x="1797" y="10775"/>
                    <a:pt x="3214" y="10775"/>
                  </a:cubicBezTo>
                  <a:cubicBezTo>
                    <a:pt x="3435" y="10775"/>
                    <a:pt x="3593" y="10965"/>
                    <a:pt x="3593" y="11154"/>
                  </a:cubicBezTo>
                  <a:cubicBezTo>
                    <a:pt x="3593" y="11752"/>
                    <a:pt x="4065" y="12225"/>
                    <a:pt x="4632" y="12225"/>
                  </a:cubicBezTo>
                  <a:cubicBezTo>
                    <a:pt x="5231" y="12225"/>
                    <a:pt x="5703" y="11752"/>
                    <a:pt x="5703" y="11154"/>
                  </a:cubicBezTo>
                  <a:lnTo>
                    <a:pt x="5703" y="10019"/>
                  </a:lnTo>
                  <a:cubicBezTo>
                    <a:pt x="5829" y="10051"/>
                    <a:pt x="5955" y="10082"/>
                    <a:pt x="6050" y="10082"/>
                  </a:cubicBezTo>
                  <a:cubicBezTo>
                    <a:pt x="6176" y="10082"/>
                    <a:pt x="6302" y="10051"/>
                    <a:pt x="6428" y="10019"/>
                  </a:cubicBezTo>
                  <a:lnTo>
                    <a:pt x="6428" y="11154"/>
                  </a:lnTo>
                  <a:cubicBezTo>
                    <a:pt x="6428" y="11752"/>
                    <a:pt x="6901" y="12225"/>
                    <a:pt x="7468" y="12225"/>
                  </a:cubicBezTo>
                  <a:cubicBezTo>
                    <a:pt x="8066" y="12225"/>
                    <a:pt x="8539" y="11752"/>
                    <a:pt x="8539" y="11154"/>
                  </a:cubicBezTo>
                  <a:cubicBezTo>
                    <a:pt x="8539" y="10965"/>
                    <a:pt x="8696" y="10775"/>
                    <a:pt x="8885" y="10775"/>
                  </a:cubicBezTo>
                  <a:cubicBezTo>
                    <a:pt x="10303" y="10775"/>
                    <a:pt x="11469" y="9578"/>
                    <a:pt x="11374" y="8129"/>
                  </a:cubicBezTo>
                  <a:cubicBezTo>
                    <a:pt x="11343" y="7499"/>
                    <a:pt x="11059" y="6869"/>
                    <a:pt x="10555" y="6428"/>
                  </a:cubicBezTo>
                  <a:cubicBezTo>
                    <a:pt x="10398" y="6270"/>
                    <a:pt x="10209" y="6176"/>
                    <a:pt x="10051" y="6081"/>
                  </a:cubicBezTo>
                  <a:cubicBezTo>
                    <a:pt x="10366" y="5798"/>
                    <a:pt x="10587" y="5451"/>
                    <a:pt x="10681" y="5010"/>
                  </a:cubicBezTo>
                  <a:cubicBezTo>
                    <a:pt x="11500" y="4853"/>
                    <a:pt x="12162" y="4159"/>
                    <a:pt x="12162" y="3246"/>
                  </a:cubicBezTo>
                  <a:lnTo>
                    <a:pt x="12162" y="1135"/>
                  </a:lnTo>
                  <a:cubicBezTo>
                    <a:pt x="12130" y="914"/>
                    <a:pt x="11973" y="757"/>
                    <a:pt x="11784" y="757"/>
                  </a:cubicBezTo>
                  <a:cubicBezTo>
                    <a:pt x="9578" y="757"/>
                    <a:pt x="7688" y="2112"/>
                    <a:pt x="6838" y="4002"/>
                  </a:cubicBezTo>
                  <a:cubicBezTo>
                    <a:pt x="6743" y="3876"/>
                    <a:pt x="6585" y="3750"/>
                    <a:pt x="6428" y="3687"/>
                  </a:cubicBezTo>
                  <a:lnTo>
                    <a:pt x="6428" y="1828"/>
                  </a:lnTo>
                  <a:cubicBezTo>
                    <a:pt x="6428" y="1230"/>
                    <a:pt x="6901" y="725"/>
                    <a:pt x="7468" y="725"/>
                  </a:cubicBezTo>
                  <a:cubicBezTo>
                    <a:pt x="7688" y="725"/>
                    <a:pt x="7846" y="568"/>
                    <a:pt x="7846" y="379"/>
                  </a:cubicBezTo>
                  <a:cubicBezTo>
                    <a:pt x="7846" y="158"/>
                    <a:pt x="7688" y="1"/>
                    <a:pt x="7468" y="1"/>
                  </a:cubicBezTo>
                  <a:cubicBezTo>
                    <a:pt x="6995" y="1"/>
                    <a:pt x="6522" y="221"/>
                    <a:pt x="6207" y="568"/>
                  </a:cubicBezTo>
                  <a:cubicBezTo>
                    <a:pt x="6144" y="631"/>
                    <a:pt x="6113" y="694"/>
                    <a:pt x="6050" y="757"/>
                  </a:cubicBezTo>
                  <a:cubicBezTo>
                    <a:pt x="6018" y="694"/>
                    <a:pt x="5955" y="631"/>
                    <a:pt x="5892" y="568"/>
                  </a:cubicBezTo>
                  <a:cubicBezTo>
                    <a:pt x="5546" y="221"/>
                    <a:pt x="5105" y="1"/>
                    <a:pt x="4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80;p138">
              <a:extLst>
                <a:ext uri="{FF2B5EF4-FFF2-40B4-BE49-F238E27FC236}">
                  <a16:creationId xmlns:a16="http://schemas.microsoft.com/office/drawing/2014/main" id="{918BDA50-F026-F972-3DB9-E31C2CCA375D}"/>
                </a:ext>
              </a:extLst>
            </p:cNvPr>
            <p:cNvSpPr/>
            <p:nvPr/>
          </p:nvSpPr>
          <p:spPr>
            <a:xfrm>
              <a:off x="-19977050" y="296735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040" y="726"/>
                  </a:moveTo>
                  <a:cubicBezTo>
                    <a:pt x="1261" y="726"/>
                    <a:pt x="1418" y="883"/>
                    <a:pt x="1418" y="1072"/>
                  </a:cubicBezTo>
                  <a:cubicBezTo>
                    <a:pt x="1418" y="1261"/>
                    <a:pt x="1261" y="1419"/>
                    <a:pt x="1040" y="1419"/>
                  </a:cubicBezTo>
                  <a:cubicBezTo>
                    <a:pt x="851" y="1419"/>
                    <a:pt x="694" y="1261"/>
                    <a:pt x="694" y="1072"/>
                  </a:cubicBezTo>
                  <a:cubicBezTo>
                    <a:pt x="694" y="883"/>
                    <a:pt x="851" y="726"/>
                    <a:pt x="1040" y="726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1"/>
                    <a:pt x="473" y="2143"/>
                    <a:pt x="1040" y="2143"/>
                  </a:cubicBezTo>
                  <a:cubicBezTo>
                    <a:pt x="1639" y="2143"/>
                    <a:pt x="2112" y="1671"/>
                    <a:pt x="2112" y="1072"/>
                  </a:cubicBezTo>
                  <a:cubicBezTo>
                    <a:pt x="2112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81;p138">
              <a:extLst>
                <a:ext uri="{FF2B5EF4-FFF2-40B4-BE49-F238E27FC236}">
                  <a16:creationId xmlns:a16="http://schemas.microsoft.com/office/drawing/2014/main" id="{585154BA-A4E1-F9B9-FA9B-FB29E0656689}"/>
                </a:ext>
              </a:extLst>
            </p:cNvPr>
            <p:cNvSpPr/>
            <p:nvPr/>
          </p:nvSpPr>
          <p:spPr>
            <a:xfrm>
              <a:off x="-20119600" y="29673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726"/>
                  </a:moveTo>
                  <a:cubicBezTo>
                    <a:pt x="1229" y="726"/>
                    <a:pt x="1418" y="883"/>
                    <a:pt x="1418" y="1072"/>
                  </a:cubicBezTo>
                  <a:cubicBezTo>
                    <a:pt x="1418" y="1261"/>
                    <a:pt x="1229" y="1419"/>
                    <a:pt x="1040" y="1419"/>
                  </a:cubicBezTo>
                  <a:cubicBezTo>
                    <a:pt x="851" y="1419"/>
                    <a:pt x="693" y="1261"/>
                    <a:pt x="693" y="1072"/>
                  </a:cubicBezTo>
                  <a:cubicBezTo>
                    <a:pt x="693" y="883"/>
                    <a:pt x="851" y="726"/>
                    <a:pt x="1040" y="726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cubicBezTo>
                    <a:pt x="0" y="1639"/>
                    <a:pt x="441" y="2112"/>
                    <a:pt x="1040" y="2112"/>
                  </a:cubicBezTo>
                  <a:cubicBezTo>
                    <a:pt x="1639" y="2112"/>
                    <a:pt x="2111" y="1639"/>
                    <a:pt x="2111" y="1072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80;p69">
            <a:extLst>
              <a:ext uri="{FF2B5EF4-FFF2-40B4-BE49-F238E27FC236}">
                <a16:creationId xmlns:a16="http://schemas.microsoft.com/office/drawing/2014/main" id="{04B5E831-4170-D2AF-33B5-D7D0107EDEB2}"/>
              </a:ext>
            </a:extLst>
          </p:cNvPr>
          <p:cNvSpPr txBox="1">
            <a:spLocks/>
          </p:cNvSpPr>
          <p:nvPr/>
        </p:nvSpPr>
        <p:spPr>
          <a:xfrm>
            <a:off x="4754855" y="1400384"/>
            <a:ext cx="2411329" cy="71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ru-RU" sz="22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Авторизованный </a:t>
            </a:r>
            <a:r>
              <a:rPr lang="ru-RU" sz="22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пользователь</a:t>
            </a:r>
          </a:p>
        </p:txBody>
      </p:sp>
      <p:sp>
        <p:nvSpPr>
          <p:cNvPr id="699" name="Google Shape;680;p69">
            <a:extLst>
              <a:ext uri="{FF2B5EF4-FFF2-40B4-BE49-F238E27FC236}">
                <a16:creationId xmlns:a16="http://schemas.microsoft.com/office/drawing/2014/main" id="{6AB0DBBF-4F5D-4FF0-9A78-3A19C905BAD7}"/>
              </a:ext>
            </a:extLst>
          </p:cNvPr>
          <p:cNvSpPr txBox="1">
            <a:spLocks/>
          </p:cNvSpPr>
          <p:nvPr/>
        </p:nvSpPr>
        <p:spPr>
          <a:xfrm>
            <a:off x="1982213" y="3213416"/>
            <a:ext cx="2227752" cy="71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ru-RU" sz="22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Пользователь</a:t>
            </a:r>
            <a:r>
              <a:rPr lang="ru-RU" sz="22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с подпиской Про</a:t>
            </a:r>
          </a:p>
        </p:txBody>
      </p:sp>
      <p:sp>
        <p:nvSpPr>
          <p:cNvPr id="700" name="Google Shape;680;p69">
            <a:extLst>
              <a:ext uri="{FF2B5EF4-FFF2-40B4-BE49-F238E27FC236}">
                <a16:creationId xmlns:a16="http://schemas.microsoft.com/office/drawing/2014/main" id="{707D2152-9879-C01E-8D9F-7DB87AFFB618}"/>
              </a:ext>
            </a:extLst>
          </p:cNvPr>
          <p:cNvSpPr txBox="1">
            <a:spLocks/>
          </p:cNvSpPr>
          <p:nvPr/>
        </p:nvSpPr>
        <p:spPr>
          <a:xfrm>
            <a:off x="4526439" y="3213416"/>
            <a:ext cx="2886484" cy="71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ru-RU" sz="22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Пользователь</a:t>
            </a:r>
            <a:r>
              <a:rPr lang="ru-RU" sz="22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с подпиской Премиум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802D3-0CA3-9950-022D-CC705CC0F5CB}"/>
              </a:ext>
            </a:extLst>
          </p:cNvPr>
          <p:cNvSpPr txBox="1"/>
          <p:nvPr/>
        </p:nvSpPr>
        <p:spPr>
          <a:xfrm>
            <a:off x="8508805" y="454620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0193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>
          <a:extLst>
            <a:ext uri="{FF2B5EF4-FFF2-40B4-BE49-F238E27FC236}">
              <a16:creationId xmlns:a16="http://schemas.microsoft.com/office/drawing/2014/main" id="{B0A2F04F-EB8F-E984-EEEE-8D586AAB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6">
            <a:extLst>
              <a:ext uri="{FF2B5EF4-FFF2-40B4-BE49-F238E27FC236}">
                <a16:creationId xmlns:a16="http://schemas.microsoft.com/office/drawing/2014/main" id="{4A474FA2-D3FB-AAC9-C658-22A85549E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76911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Интерфейс</a:t>
            </a:r>
            <a:endParaRPr sz="3200" b="1" dirty="0">
              <a:solidFill>
                <a:schemeClr val="lt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EFBD8-9942-B77D-D3D5-04CC03DB3A50}"/>
              </a:ext>
            </a:extLst>
          </p:cNvPr>
          <p:cNvSpPr txBox="1"/>
          <p:nvPr/>
        </p:nvSpPr>
        <p:spPr>
          <a:xfrm>
            <a:off x="8508805" y="454620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12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233860A-172C-6AC6-78A9-C4638538B8E0}"/>
              </a:ext>
            </a:extLst>
          </p:cNvPr>
          <p:cNvSpPr/>
          <p:nvPr/>
        </p:nvSpPr>
        <p:spPr>
          <a:xfrm>
            <a:off x="489144" y="734812"/>
            <a:ext cx="1795420" cy="3895245"/>
          </a:xfrm>
          <a:prstGeom prst="roundRect">
            <a:avLst>
              <a:gd name="adj" fmla="val 917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47725C7-E8FC-B050-3D15-A6058511A08F}"/>
              </a:ext>
            </a:extLst>
          </p:cNvPr>
          <p:cNvSpPr/>
          <p:nvPr/>
        </p:nvSpPr>
        <p:spPr>
          <a:xfrm>
            <a:off x="2571915" y="734811"/>
            <a:ext cx="1795420" cy="3895245"/>
          </a:xfrm>
          <a:prstGeom prst="roundRect">
            <a:avLst>
              <a:gd name="adj" fmla="val 917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DEA3C8D-3E6C-BBB6-BDA6-8EC391DB8253}"/>
              </a:ext>
            </a:extLst>
          </p:cNvPr>
          <p:cNvSpPr/>
          <p:nvPr/>
        </p:nvSpPr>
        <p:spPr>
          <a:xfrm>
            <a:off x="4690877" y="734811"/>
            <a:ext cx="1795420" cy="3895245"/>
          </a:xfrm>
          <a:prstGeom prst="roundRect">
            <a:avLst>
              <a:gd name="adj" fmla="val 917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CFD17F7-56FF-F241-E1BC-CA75772C37D8}"/>
              </a:ext>
            </a:extLst>
          </p:cNvPr>
          <p:cNvSpPr/>
          <p:nvPr/>
        </p:nvSpPr>
        <p:spPr>
          <a:xfrm>
            <a:off x="6773648" y="734812"/>
            <a:ext cx="1795420" cy="3895245"/>
          </a:xfrm>
          <a:prstGeom prst="roundRect">
            <a:avLst>
              <a:gd name="adj" fmla="val 9172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>
          <a:extLst>
            <a:ext uri="{FF2B5EF4-FFF2-40B4-BE49-F238E27FC236}">
              <a16:creationId xmlns:a16="http://schemas.microsoft.com/office/drawing/2014/main" id="{C4E8B93C-0088-C4B4-E237-9D7617839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0">
            <a:extLst>
              <a:ext uri="{FF2B5EF4-FFF2-40B4-BE49-F238E27FC236}">
                <a16:creationId xmlns:a16="http://schemas.microsoft.com/office/drawing/2014/main" id="{31885E76-AE8F-A2C5-37CD-48D540CD1C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4" y="240125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Стек</a:t>
            </a:r>
            <a:r>
              <a:rPr lang="ru-RU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технологий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54EDF85-FF2C-3BCA-7DC3-263AB30B095A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590643" y="898025"/>
            <a:ext cx="1794319" cy="11180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Клиент</a:t>
            </a: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b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ru-RU" dirty="0"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Kotlin</a:t>
            </a:r>
            <a:r>
              <a:rPr lang="ru-RU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1.9.23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D6A090D-229B-A731-F4FF-B468E2770EF0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5384962" y="739163"/>
            <a:ext cx="3468025" cy="17790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Обработка изображений</a:t>
            </a: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b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82B48-8F9E-8BDA-420D-32748B4E224E}"/>
              </a:ext>
            </a:extLst>
          </p:cNvPr>
          <p:cNvSpPr txBox="1"/>
          <p:nvPr/>
        </p:nvSpPr>
        <p:spPr>
          <a:xfrm>
            <a:off x="8508805" y="454620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6C67B-0C4C-4EB9-BD19-4E4958829F24}"/>
              </a:ext>
            </a:extLst>
          </p:cNvPr>
          <p:cNvSpPr txBox="1"/>
          <p:nvPr/>
        </p:nvSpPr>
        <p:spPr>
          <a:xfrm>
            <a:off x="1065359" y="898025"/>
            <a:ext cx="1673856" cy="2897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ru-RU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Бэкенд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Java 19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Spring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MinIO</a:t>
            </a: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PostgreSQL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RabbitMQ</a:t>
            </a:r>
            <a:endParaRPr lang="ru-RU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FEB3-BE7F-483C-8488-F93CFA2DE69E}"/>
              </a:ext>
            </a:extLst>
          </p:cNvPr>
          <p:cNvSpPr txBox="1"/>
          <p:nvPr/>
        </p:nvSpPr>
        <p:spPr>
          <a:xfrm>
            <a:off x="5790267" y="1893370"/>
            <a:ext cx="1694695" cy="1420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Phyton 3.12</a:t>
            </a:r>
            <a:b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ru-RU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FastAPI</a:t>
            </a:r>
            <a:b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ru-RU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Diffusers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070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C8DED36D-249F-ADB2-513D-843090168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Соединитель: уступ 580">
            <a:extLst>
              <a:ext uri="{FF2B5EF4-FFF2-40B4-BE49-F238E27FC236}">
                <a16:creationId xmlns:a16="http://schemas.microsoft.com/office/drawing/2014/main" id="{34451B69-C87C-940C-5E92-AC07F00A4E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8351" y="1790973"/>
            <a:ext cx="1405130" cy="746263"/>
          </a:xfrm>
          <a:prstGeom prst="bentConnector2">
            <a:avLst/>
          </a:prstGeom>
          <a:ln w="28575">
            <a:solidFill>
              <a:schemeClr val="bg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8" name="Google Shape;608;p61">
            <a:extLst>
              <a:ext uri="{FF2B5EF4-FFF2-40B4-BE49-F238E27FC236}">
                <a16:creationId xmlns:a16="http://schemas.microsoft.com/office/drawing/2014/main" id="{11293AA3-0FCB-91A5-34D7-0E7571491C34}"/>
              </a:ext>
            </a:extLst>
          </p:cNvPr>
          <p:cNvSpPr/>
          <p:nvPr/>
        </p:nvSpPr>
        <p:spPr>
          <a:xfrm rot="4102360" flipH="1">
            <a:off x="-2913464" y="3875890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dirty="0"/>
          </a:p>
        </p:txBody>
      </p:sp>
      <p:sp>
        <p:nvSpPr>
          <p:cNvPr id="609" name="Google Shape;609;p61">
            <a:extLst>
              <a:ext uri="{FF2B5EF4-FFF2-40B4-BE49-F238E27FC236}">
                <a16:creationId xmlns:a16="http://schemas.microsoft.com/office/drawing/2014/main" id="{FD08A40E-F867-38EA-34EA-91FC9A0BBE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Архитектура</a:t>
            </a:r>
            <a:r>
              <a:rPr lang="ru-RU" sz="3200" b="1" dirty="0">
                <a:solidFill>
                  <a:schemeClr val="lt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проекта</a:t>
            </a:r>
            <a:endParaRPr sz="3200" b="1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10" name="Google Shape;610;p61">
            <a:extLst>
              <a:ext uri="{FF2B5EF4-FFF2-40B4-BE49-F238E27FC236}">
                <a16:creationId xmlns:a16="http://schemas.microsoft.com/office/drawing/2014/main" id="{ECFB357F-2453-4D94-F245-A90DFDE8712E}"/>
              </a:ext>
            </a:extLst>
          </p:cNvPr>
          <p:cNvSpPr/>
          <p:nvPr/>
        </p:nvSpPr>
        <p:spPr>
          <a:xfrm rot="813319">
            <a:off x="-4530533" y="-189176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2751A3D-5DBC-4683-01B0-AE4E027FB57E}"/>
              </a:ext>
            </a:extLst>
          </p:cNvPr>
          <p:cNvSpPr/>
          <p:nvPr/>
        </p:nvSpPr>
        <p:spPr>
          <a:xfrm>
            <a:off x="2739461" y="1281924"/>
            <a:ext cx="1278570" cy="1004277"/>
          </a:xfrm>
          <a:prstGeom prst="roundRect">
            <a:avLst>
              <a:gd name="adj" fmla="val 29081"/>
            </a:avLst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RabbitMQ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5A5DC1-7814-1829-2209-D6429B43BB14}"/>
              </a:ext>
            </a:extLst>
          </p:cNvPr>
          <p:cNvCxnSpPr>
            <a:cxnSpLocks/>
            <a:stCxn id="11" idx="1"/>
            <a:endCxn id="20" idx="0"/>
          </p:cNvCxnSpPr>
          <p:nvPr/>
        </p:nvCxnSpPr>
        <p:spPr>
          <a:xfrm rot="10800000" flipV="1">
            <a:off x="2121531" y="1784063"/>
            <a:ext cx="617931" cy="746448"/>
          </a:xfrm>
          <a:prstGeom prst="bentConnector2">
            <a:avLst/>
          </a:prstGeom>
          <a:ln w="28575">
            <a:solidFill>
              <a:schemeClr val="bg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8A1AB1D9-7216-94B6-0D67-625C6AA36445}"/>
              </a:ext>
            </a:extLst>
          </p:cNvPr>
          <p:cNvSpPr/>
          <p:nvPr/>
        </p:nvSpPr>
        <p:spPr>
          <a:xfrm>
            <a:off x="1482245" y="2530511"/>
            <a:ext cx="1278570" cy="1004277"/>
          </a:xfrm>
          <a:prstGeom prst="roundRect">
            <a:avLst>
              <a:gd name="adj" fmla="val 29081"/>
            </a:avLst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Client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FC5F490-9CF6-A8BA-F274-8C5B325619D0}"/>
              </a:ext>
            </a:extLst>
          </p:cNvPr>
          <p:cNvSpPr/>
          <p:nvPr/>
        </p:nvSpPr>
        <p:spPr>
          <a:xfrm>
            <a:off x="2760815" y="3714819"/>
            <a:ext cx="1278570" cy="1004277"/>
          </a:xfrm>
          <a:prstGeom prst="roundRect">
            <a:avLst>
              <a:gd name="adj" fmla="val 29081"/>
            </a:avLst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MinIO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54B0DE2-ED5A-5C22-14BC-10BA7C681986}"/>
              </a:ext>
            </a:extLst>
          </p:cNvPr>
          <p:cNvSpPr/>
          <p:nvPr/>
        </p:nvSpPr>
        <p:spPr>
          <a:xfrm>
            <a:off x="3928620" y="2530326"/>
            <a:ext cx="1278570" cy="1004277"/>
          </a:xfrm>
          <a:prstGeom prst="roundRect">
            <a:avLst>
              <a:gd name="adj" fmla="val 29081"/>
            </a:avLst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Java Server App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9FF66A6-40C9-FAE4-9EA5-1B297F33E711}"/>
              </a:ext>
            </a:extLst>
          </p:cNvPr>
          <p:cNvSpPr/>
          <p:nvPr/>
        </p:nvSpPr>
        <p:spPr>
          <a:xfrm>
            <a:off x="5973035" y="1281924"/>
            <a:ext cx="1278570" cy="1004277"/>
          </a:xfrm>
          <a:prstGeom prst="roundRect">
            <a:avLst>
              <a:gd name="adj" fmla="val 29081"/>
            </a:avLst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PostgreSQL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6513EB0D-25C6-46A5-608A-9062917DB393}"/>
              </a:ext>
            </a:extLst>
          </p:cNvPr>
          <p:cNvSpPr/>
          <p:nvPr/>
        </p:nvSpPr>
        <p:spPr>
          <a:xfrm>
            <a:off x="6010791" y="2530392"/>
            <a:ext cx="1278570" cy="1004277"/>
          </a:xfrm>
          <a:prstGeom prst="roundRect">
            <a:avLst>
              <a:gd name="adj" fmla="val 29081"/>
            </a:avLst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Python Image Processing</a:t>
            </a:r>
          </a:p>
        </p:txBody>
      </p:sp>
      <p:cxnSp>
        <p:nvCxnSpPr>
          <p:cNvPr id="578" name="Соединитель: уступ 577">
            <a:extLst>
              <a:ext uri="{FF2B5EF4-FFF2-40B4-BE49-F238E27FC236}">
                <a16:creationId xmlns:a16="http://schemas.microsoft.com/office/drawing/2014/main" id="{0073C46F-50C4-E77E-6AF6-C65C4FE8381A}"/>
              </a:ext>
            </a:extLst>
          </p:cNvPr>
          <p:cNvCxnSpPr>
            <a:cxnSpLocks/>
            <a:stCxn id="28" idx="0"/>
            <a:endCxn id="11" idx="3"/>
          </p:cNvCxnSpPr>
          <p:nvPr/>
        </p:nvCxnSpPr>
        <p:spPr>
          <a:xfrm rot="16200000" flipV="1">
            <a:off x="3919837" y="1882258"/>
            <a:ext cx="746263" cy="549874"/>
          </a:xfrm>
          <a:prstGeom prst="bentConnector2">
            <a:avLst/>
          </a:prstGeom>
          <a:ln w="28575">
            <a:solidFill>
              <a:schemeClr val="bg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4" name="Соединитель: уступ 583">
            <a:extLst>
              <a:ext uri="{FF2B5EF4-FFF2-40B4-BE49-F238E27FC236}">
                <a16:creationId xmlns:a16="http://schemas.microsoft.com/office/drawing/2014/main" id="{728F909E-EDFD-38B7-86DF-5A0E68CBE70D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rot="10800000" flipV="1">
            <a:off x="2760816" y="3032464"/>
            <a:ext cx="1167805" cy="185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7" name="Соединитель: уступ 586">
            <a:extLst>
              <a:ext uri="{FF2B5EF4-FFF2-40B4-BE49-F238E27FC236}">
                <a16:creationId xmlns:a16="http://schemas.microsoft.com/office/drawing/2014/main" id="{31660AD6-FA2E-FC3C-6888-EAAB848396D6}"/>
              </a:ext>
            </a:extLst>
          </p:cNvPr>
          <p:cNvCxnSpPr>
            <a:cxnSpLocks/>
            <a:stCxn id="27" idx="1"/>
            <a:endCxn id="20" idx="2"/>
          </p:cNvCxnSpPr>
          <p:nvPr/>
        </p:nvCxnSpPr>
        <p:spPr>
          <a:xfrm rot="10800000">
            <a:off x="2121531" y="3534788"/>
            <a:ext cx="639285" cy="682170"/>
          </a:xfrm>
          <a:prstGeom prst="bentConnector2">
            <a:avLst/>
          </a:prstGeom>
          <a:ln w="28575">
            <a:solidFill>
              <a:schemeClr val="bg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0" name="Соединитель: уступ 589">
            <a:extLst>
              <a:ext uri="{FF2B5EF4-FFF2-40B4-BE49-F238E27FC236}">
                <a16:creationId xmlns:a16="http://schemas.microsoft.com/office/drawing/2014/main" id="{25D5C0B7-8B16-E6A7-E588-1756C42624D0}"/>
              </a:ext>
            </a:extLst>
          </p:cNvPr>
          <p:cNvCxnSpPr>
            <a:cxnSpLocks/>
            <a:stCxn id="28" idx="2"/>
            <a:endCxn id="27" idx="3"/>
          </p:cNvCxnSpPr>
          <p:nvPr/>
        </p:nvCxnSpPr>
        <p:spPr>
          <a:xfrm rot="5400000">
            <a:off x="3962468" y="3611520"/>
            <a:ext cx="682355" cy="528520"/>
          </a:xfrm>
          <a:prstGeom prst="bentConnector2">
            <a:avLst/>
          </a:prstGeom>
          <a:ln w="28575">
            <a:solidFill>
              <a:schemeClr val="bg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3" name="Соединитель: уступ 592">
            <a:extLst>
              <a:ext uri="{FF2B5EF4-FFF2-40B4-BE49-F238E27FC236}">
                <a16:creationId xmlns:a16="http://schemas.microsoft.com/office/drawing/2014/main" id="{89B8EF4F-077E-57A5-F2F3-42C46B4452CD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5207191" y="3032465"/>
            <a:ext cx="803601" cy="66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591EE9-E1FD-6F27-B89A-D16B5ED94CE0}"/>
              </a:ext>
            </a:extLst>
          </p:cNvPr>
          <p:cNvSpPr txBox="1"/>
          <p:nvPr/>
        </p:nvSpPr>
        <p:spPr>
          <a:xfrm>
            <a:off x="8508805" y="454620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4023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>
          <a:extLst>
            <a:ext uri="{FF2B5EF4-FFF2-40B4-BE49-F238E27FC236}">
              <a16:creationId xmlns:a16="http://schemas.microsoft.com/office/drawing/2014/main" id="{54158955-CF09-2997-7350-D5333F95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2">
            <a:extLst>
              <a:ext uri="{FF2B5EF4-FFF2-40B4-BE49-F238E27FC236}">
                <a16:creationId xmlns:a16="http://schemas.microsoft.com/office/drawing/2014/main" id="{94C1119C-2356-849F-DA54-4C7B8D21817A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Бизнес модель</a:t>
            </a:r>
            <a:endParaRPr sz="3200" b="1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33" name="Google Shape;733;p72">
            <a:extLst>
              <a:ext uri="{FF2B5EF4-FFF2-40B4-BE49-F238E27FC236}">
                <a16:creationId xmlns:a16="http://schemas.microsoft.com/office/drawing/2014/main" id="{03BAF130-24AC-5AA2-3126-EB4EE3A05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6203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Подписка </a:t>
            </a:r>
            <a:r>
              <a:rPr lang="ru-RU" sz="24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Про</a:t>
            </a:r>
            <a:endParaRPr sz="2400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34" name="Google Shape;734;p72">
            <a:extLst>
              <a:ext uri="{FF2B5EF4-FFF2-40B4-BE49-F238E27FC236}">
                <a16:creationId xmlns:a16="http://schemas.microsoft.com/office/drawing/2014/main" id="{389BB8DF-CFB4-2B64-38D1-86EF4F8FB8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36203" y="3008037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</a:rPr>
              <a:t>149</a:t>
            </a:r>
            <a:r>
              <a:rPr lang="ru-RU" sz="2000" dirty="0"/>
              <a:t> рублей в месяц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</a:rPr>
              <a:t>1499</a:t>
            </a:r>
            <a:r>
              <a:rPr lang="ru-RU" sz="2000" dirty="0"/>
              <a:t> рублей в год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35" name="Google Shape;735;p72">
            <a:extLst>
              <a:ext uri="{FF2B5EF4-FFF2-40B4-BE49-F238E27FC236}">
                <a16:creationId xmlns:a16="http://schemas.microsoft.com/office/drawing/2014/main" id="{D66579D6-383C-7D41-1A0A-86E81CEED35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84117" y="2520537"/>
            <a:ext cx="3012711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Подписка </a:t>
            </a:r>
            <a:r>
              <a:rPr lang="ru-RU" sz="24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Премиум</a:t>
            </a:r>
            <a:endParaRPr sz="2400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36" name="Google Shape;736;p72">
            <a:extLst>
              <a:ext uri="{FF2B5EF4-FFF2-40B4-BE49-F238E27FC236}">
                <a16:creationId xmlns:a16="http://schemas.microsoft.com/office/drawing/2014/main" id="{8D03C92B-C8D6-70B6-69C2-0AD1E9F77B7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22171" y="3008037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</a:rPr>
              <a:t>499</a:t>
            </a:r>
            <a:r>
              <a:rPr lang="ru-RU" sz="2000" dirty="0"/>
              <a:t> рублей в месяц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</a:rPr>
              <a:t>4499</a:t>
            </a:r>
            <a:r>
              <a:rPr lang="ru-RU" sz="2000" dirty="0"/>
              <a:t> рублей в год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Google Shape;11908;p138">
            <a:extLst>
              <a:ext uri="{FF2B5EF4-FFF2-40B4-BE49-F238E27FC236}">
                <a16:creationId xmlns:a16="http://schemas.microsoft.com/office/drawing/2014/main" id="{964E0C0E-A48E-8303-90E1-2F6700E4FDA1}"/>
              </a:ext>
            </a:extLst>
          </p:cNvPr>
          <p:cNvSpPr/>
          <p:nvPr/>
        </p:nvSpPr>
        <p:spPr>
          <a:xfrm>
            <a:off x="6054736" y="1979570"/>
            <a:ext cx="471471" cy="473609"/>
          </a:xfrm>
          <a:custGeom>
            <a:avLst/>
            <a:gdLst/>
            <a:ahLst/>
            <a:cxnLst/>
            <a:rect l="l" t="t" r="r" b="b"/>
            <a:pathLst>
              <a:path w="12131" h="12186" extrusionOk="0">
                <a:moveTo>
                  <a:pt x="6050" y="1442"/>
                </a:moveTo>
                <a:cubicBezTo>
                  <a:pt x="6396" y="1442"/>
                  <a:pt x="6774" y="1757"/>
                  <a:pt x="6774" y="2167"/>
                </a:cubicBezTo>
                <a:cubicBezTo>
                  <a:pt x="6774" y="2576"/>
                  <a:pt x="6459" y="2891"/>
                  <a:pt x="6050" y="2891"/>
                </a:cubicBezTo>
                <a:cubicBezTo>
                  <a:pt x="5672" y="2891"/>
                  <a:pt x="5357" y="2576"/>
                  <a:pt x="5357" y="2167"/>
                </a:cubicBezTo>
                <a:cubicBezTo>
                  <a:pt x="5357" y="1789"/>
                  <a:pt x="5672" y="1442"/>
                  <a:pt x="6050" y="1442"/>
                </a:cubicBezTo>
                <a:close/>
                <a:moveTo>
                  <a:pt x="6018" y="3585"/>
                </a:moveTo>
                <a:cubicBezTo>
                  <a:pt x="6207" y="3585"/>
                  <a:pt x="6365" y="3742"/>
                  <a:pt x="6365" y="3963"/>
                </a:cubicBezTo>
                <a:lnTo>
                  <a:pt x="6365" y="4309"/>
                </a:lnTo>
                <a:cubicBezTo>
                  <a:pt x="6239" y="4467"/>
                  <a:pt x="6176" y="4593"/>
                  <a:pt x="6018" y="4782"/>
                </a:cubicBezTo>
                <a:cubicBezTo>
                  <a:pt x="5861" y="4593"/>
                  <a:pt x="5766" y="4467"/>
                  <a:pt x="5672" y="4309"/>
                </a:cubicBezTo>
                <a:lnTo>
                  <a:pt x="5672" y="3963"/>
                </a:lnTo>
                <a:cubicBezTo>
                  <a:pt x="5672" y="3742"/>
                  <a:pt x="5829" y="3585"/>
                  <a:pt x="6018" y="3585"/>
                </a:cubicBezTo>
                <a:close/>
                <a:moveTo>
                  <a:pt x="1009" y="2891"/>
                </a:moveTo>
                <a:cubicBezTo>
                  <a:pt x="2710" y="2891"/>
                  <a:pt x="4317" y="3679"/>
                  <a:pt x="5325" y="5002"/>
                </a:cubicBezTo>
                <a:lnTo>
                  <a:pt x="1544" y="5002"/>
                </a:lnTo>
                <a:cubicBezTo>
                  <a:pt x="1040" y="5002"/>
                  <a:pt x="662" y="4624"/>
                  <a:pt x="662" y="4152"/>
                </a:cubicBezTo>
                <a:lnTo>
                  <a:pt x="662" y="3238"/>
                </a:lnTo>
                <a:cubicBezTo>
                  <a:pt x="662" y="3049"/>
                  <a:pt x="820" y="2891"/>
                  <a:pt x="1009" y="2891"/>
                </a:cubicBezTo>
                <a:close/>
                <a:moveTo>
                  <a:pt x="11059" y="2891"/>
                </a:moveTo>
                <a:cubicBezTo>
                  <a:pt x="11248" y="2891"/>
                  <a:pt x="11406" y="3049"/>
                  <a:pt x="11406" y="3238"/>
                </a:cubicBezTo>
                <a:lnTo>
                  <a:pt x="11406" y="4152"/>
                </a:lnTo>
                <a:cubicBezTo>
                  <a:pt x="11406" y="4624"/>
                  <a:pt x="11027" y="5002"/>
                  <a:pt x="10555" y="5002"/>
                </a:cubicBezTo>
                <a:lnTo>
                  <a:pt x="6774" y="5002"/>
                </a:lnTo>
                <a:cubicBezTo>
                  <a:pt x="7782" y="3679"/>
                  <a:pt x="9358" y="2891"/>
                  <a:pt x="11059" y="2891"/>
                </a:cubicBezTo>
                <a:close/>
                <a:moveTo>
                  <a:pt x="6018" y="5884"/>
                </a:moveTo>
                <a:lnTo>
                  <a:pt x="6365" y="6231"/>
                </a:lnTo>
                <a:lnTo>
                  <a:pt x="6365" y="6798"/>
                </a:lnTo>
                <a:cubicBezTo>
                  <a:pt x="6365" y="6987"/>
                  <a:pt x="6207" y="7145"/>
                  <a:pt x="6018" y="7145"/>
                </a:cubicBezTo>
                <a:cubicBezTo>
                  <a:pt x="5829" y="7145"/>
                  <a:pt x="5672" y="6987"/>
                  <a:pt x="5672" y="6798"/>
                </a:cubicBezTo>
                <a:lnTo>
                  <a:pt x="5672" y="6231"/>
                </a:lnTo>
                <a:lnTo>
                  <a:pt x="6018" y="5884"/>
                </a:lnTo>
                <a:close/>
                <a:moveTo>
                  <a:pt x="9893" y="5727"/>
                </a:moveTo>
                <a:cubicBezTo>
                  <a:pt x="10334" y="5727"/>
                  <a:pt x="10744" y="6105"/>
                  <a:pt x="10744" y="6578"/>
                </a:cubicBezTo>
                <a:lnTo>
                  <a:pt x="10744" y="6798"/>
                </a:lnTo>
                <a:lnTo>
                  <a:pt x="10712" y="6798"/>
                </a:lnTo>
                <a:cubicBezTo>
                  <a:pt x="10712" y="6987"/>
                  <a:pt x="10555" y="7145"/>
                  <a:pt x="10334" y="7145"/>
                </a:cubicBezTo>
                <a:cubicBezTo>
                  <a:pt x="9043" y="7145"/>
                  <a:pt x="7814" y="6641"/>
                  <a:pt x="6932" y="5727"/>
                </a:cubicBezTo>
                <a:close/>
                <a:moveTo>
                  <a:pt x="5136" y="5758"/>
                </a:moveTo>
                <a:cubicBezTo>
                  <a:pt x="4254" y="6672"/>
                  <a:pt x="3025" y="7176"/>
                  <a:pt x="1734" y="7176"/>
                </a:cubicBezTo>
                <a:cubicBezTo>
                  <a:pt x="1513" y="7145"/>
                  <a:pt x="1355" y="6987"/>
                  <a:pt x="1355" y="6798"/>
                </a:cubicBezTo>
                <a:lnTo>
                  <a:pt x="1355" y="6578"/>
                </a:lnTo>
                <a:cubicBezTo>
                  <a:pt x="1355" y="6357"/>
                  <a:pt x="1450" y="6168"/>
                  <a:pt x="1607" y="6010"/>
                </a:cubicBezTo>
                <a:cubicBezTo>
                  <a:pt x="1765" y="5853"/>
                  <a:pt x="1986" y="5758"/>
                  <a:pt x="2206" y="5758"/>
                </a:cubicBezTo>
                <a:close/>
                <a:moveTo>
                  <a:pt x="4616" y="1"/>
                </a:moveTo>
                <a:cubicBezTo>
                  <a:pt x="4522" y="1"/>
                  <a:pt x="4427" y="40"/>
                  <a:pt x="4348" y="119"/>
                </a:cubicBezTo>
                <a:cubicBezTo>
                  <a:pt x="4191" y="277"/>
                  <a:pt x="4191" y="466"/>
                  <a:pt x="4348" y="655"/>
                </a:cubicBezTo>
                <a:lnTo>
                  <a:pt x="4947" y="1222"/>
                </a:lnTo>
                <a:cubicBezTo>
                  <a:pt x="4726" y="1505"/>
                  <a:pt x="4600" y="1820"/>
                  <a:pt x="4600" y="2167"/>
                </a:cubicBezTo>
                <a:cubicBezTo>
                  <a:pt x="4600" y="2639"/>
                  <a:pt x="4821" y="3049"/>
                  <a:pt x="5199" y="3333"/>
                </a:cubicBezTo>
                <a:cubicBezTo>
                  <a:pt x="5105" y="3427"/>
                  <a:pt x="5073" y="3522"/>
                  <a:pt x="5042" y="3679"/>
                </a:cubicBezTo>
                <a:cubicBezTo>
                  <a:pt x="3939" y="2734"/>
                  <a:pt x="2521" y="2167"/>
                  <a:pt x="1040" y="2167"/>
                </a:cubicBezTo>
                <a:cubicBezTo>
                  <a:pt x="473" y="2167"/>
                  <a:pt x="1" y="2639"/>
                  <a:pt x="1" y="3238"/>
                </a:cubicBezTo>
                <a:lnTo>
                  <a:pt x="1" y="4152"/>
                </a:lnTo>
                <a:cubicBezTo>
                  <a:pt x="1" y="4845"/>
                  <a:pt x="410" y="5412"/>
                  <a:pt x="1009" y="5632"/>
                </a:cubicBezTo>
                <a:cubicBezTo>
                  <a:pt x="820" y="5916"/>
                  <a:pt x="694" y="6231"/>
                  <a:pt x="694" y="6578"/>
                </a:cubicBezTo>
                <a:lnTo>
                  <a:pt x="694" y="6798"/>
                </a:lnTo>
                <a:cubicBezTo>
                  <a:pt x="694" y="7365"/>
                  <a:pt x="1166" y="7838"/>
                  <a:pt x="1765" y="7838"/>
                </a:cubicBezTo>
                <a:cubicBezTo>
                  <a:pt x="2931" y="7838"/>
                  <a:pt x="4033" y="7491"/>
                  <a:pt x="4979" y="6830"/>
                </a:cubicBezTo>
                <a:cubicBezTo>
                  <a:pt x="4979" y="7271"/>
                  <a:pt x="5294" y="7649"/>
                  <a:pt x="5703" y="7806"/>
                </a:cubicBezTo>
                <a:lnTo>
                  <a:pt x="5703" y="11839"/>
                </a:lnTo>
                <a:cubicBezTo>
                  <a:pt x="5703" y="12028"/>
                  <a:pt x="5861" y="12185"/>
                  <a:pt x="6050" y="12185"/>
                </a:cubicBezTo>
                <a:cubicBezTo>
                  <a:pt x="6239" y="12185"/>
                  <a:pt x="6396" y="12028"/>
                  <a:pt x="6396" y="11839"/>
                </a:cubicBezTo>
                <a:lnTo>
                  <a:pt x="6396" y="7806"/>
                </a:lnTo>
                <a:cubicBezTo>
                  <a:pt x="6806" y="7649"/>
                  <a:pt x="7121" y="7302"/>
                  <a:pt x="7121" y="6830"/>
                </a:cubicBezTo>
                <a:cubicBezTo>
                  <a:pt x="8066" y="7491"/>
                  <a:pt x="9200" y="7838"/>
                  <a:pt x="10334" y="7838"/>
                </a:cubicBezTo>
                <a:cubicBezTo>
                  <a:pt x="10933" y="7838"/>
                  <a:pt x="11406" y="7365"/>
                  <a:pt x="11406" y="6798"/>
                </a:cubicBezTo>
                <a:lnTo>
                  <a:pt x="11406" y="6578"/>
                </a:lnTo>
                <a:cubicBezTo>
                  <a:pt x="11406" y="6231"/>
                  <a:pt x="11280" y="5916"/>
                  <a:pt x="11090" y="5632"/>
                </a:cubicBezTo>
                <a:cubicBezTo>
                  <a:pt x="11689" y="5443"/>
                  <a:pt x="12130" y="4845"/>
                  <a:pt x="12130" y="4152"/>
                </a:cubicBezTo>
                <a:lnTo>
                  <a:pt x="12130" y="3238"/>
                </a:lnTo>
                <a:cubicBezTo>
                  <a:pt x="12130" y="2639"/>
                  <a:pt x="11658" y="2167"/>
                  <a:pt x="11059" y="2167"/>
                </a:cubicBezTo>
                <a:cubicBezTo>
                  <a:pt x="9610" y="2167"/>
                  <a:pt x="8129" y="2734"/>
                  <a:pt x="7089" y="3679"/>
                </a:cubicBezTo>
                <a:cubicBezTo>
                  <a:pt x="7058" y="3553"/>
                  <a:pt x="6995" y="3427"/>
                  <a:pt x="6932" y="3333"/>
                </a:cubicBezTo>
                <a:cubicBezTo>
                  <a:pt x="7278" y="3049"/>
                  <a:pt x="7530" y="2639"/>
                  <a:pt x="7530" y="2167"/>
                </a:cubicBezTo>
                <a:cubicBezTo>
                  <a:pt x="7530" y="1820"/>
                  <a:pt x="7404" y="1505"/>
                  <a:pt x="7152" y="1222"/>
                </a:cubicBezTo>
                <a:lnTo>
                  <a:pt x="7751" y="655"/>
                </a:lnTo>
                <a:cubicBezTo>
                  <a:pt x="7908" y="466"/>
                  <a:pt x="7908" y="277"/>
                  <a:pt x="7751" y="119"/>
                </a:cubicBezTo>
                <a:cubicBezTo>
                  <a:pt x="7672" y="40"/>
                  <a:pt x="7586" y="1"/>
                  <a:pt x="7499" y="1"/>
                </a:cubicBezTo>
                <a:cubicBezTo>
                  <a:pt x="7412" y="1"/>
                  <a:pt x="7326" y="40"/>
                  <a:pt x="7247" y="119"/>
                </a:cubicBezTo>
                <a:lnTo>
                  <a:pt x="6522" y="844"/>
                </a:lnTo>
                <a:cubicBezTo>
                  <a:pt x="6365" y="812"/>
                  <a:pt x="6207" y="749"/>
                  <a:pt x="6050" y="749"/>
                </a:cubicBezTo>
                <a:cubicBezTo>
                  <a:pt x="5892" y="749"/>
                  <a:pt x="5735" y="812"/>
                  <a:pt x="5577" y="844"/>
                </a:cubicBezTo>
                <a:lnTo>
                  <a:pt x="4884" y="119"/>
                </a:lnTo>
                <a:cubicBezTo>
                  <a:pt x="4805" y="40"/>
                  <a:pt x="4711" y="1"/>
                  <a:pt x="461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929;p138">
            <a:extLst>
              <a:ext uri="{FF2B5EF4-FFF2-40B4-BE49-F238E27FC236}">
                <a16:creationId xmlns:a16="http://schemas.microsoft.com/office/drawing/2014/main" id="{D49CA479-39E3-C150-38AA-B0E0DFF1C10B}"/>
              </a:ext>
            </a:extLst>
          </p:cNvPr>
          <p:cNvSpPr/>
          <p:nvPr/>
        </p:nvSpPr>
        <p:spPr>
          <a:xfrm>
            <a:off x="2567712" y="2093833"/>
            <a:ext cx="473881" cy="359346"/>
          </a:xfrm>
          <a:custGeom>
            <a:avLst/>
            <a:gdLst/>
            <a:ahLst/>
            <a:cxnLst/>
            <a:rect l="l" t="t" r="r" b="b"/>
            <a:pathLst>
              <a:path w="12193" h="9246" extrusionOk="0">
                <a:moveTo>
                  <a:pt x="3781" y="1936"/>
                </a:moveTo>
                <a:lnTo>
                  <a:pt x="3907" y="2881"/>
                </a:lnTo>
                <a:lnTo>
                  <a:pt x="3466" y="2881"/>
                </a:lnTo>
                <a:lnTo>
                  <a:pt x="3781" y="1936"/>
                </a:lnTo>
                <a:close/>
                <a:moveTo>
                  <a:pt x="2489" y="3574"/>
                </a:moveTo>
                <a:lnTo>
                  <a:pt x="2017" y="4961"/>
                </a:lnTo>
                <a:cubicBezTo>
                  <a:pt x="1387" y="4771"/>
                  <a:pt x="914" y="4267"/>
                  <a:pt x="757" y="3574"/>
                </a:cubicBezTo>
                <a:close/>
                <a:moveTo>
                  <a:pt x="7877" y="3574"/>
                </a:moveTo>
                <a:lnTo>
                  <a:pt x="7877" y="3952"/>
                </a:lnTo>
                <a:cubicBezTo>
                  <a:pt x="7877" y="4425"/>
                  <a:pt x="7562" y="4835"/>
                  <a:pt x="7089" y="4961"/>
                </a:cubicBezTo>
                <a:cubicBezTo>
                  <a:pt x="7058" y="4835"/>
                  <a:pt x="7026" y="4740"/>
                  <a:pt x="6932" y="4614"/>
                </a:cubicBezTo>
                <a:lnTo>
                  <a:pt x="6302" y="3574"/>
                </a:lnTo>
                <a:close/>
                <a:moveTo>
                  <a:pt x="4033" y="3574"/>
                </a:moveTo>
                <a:lnTo>
                  <a:pt x="4222" y="4992"/>
                </a:lnTo>
                <a:lnTo>
                  <a:pt x="2773" y="4992"/>
                </a:lnTo>
                <a:lnTo>
                  <a:pt x="3246" y="3574"/>
                </a:lnTo>
                <a:close/>
                <a:moveTo>
                  <a:pt x="10712" y="3574"/>
                </a:moveTo>
                <a:cubicBezTo>
                  <a:pt x="11153" y="3637"/>
                  <a:pt x="11468" y="3952"/>
                  <a:pt x="11468" y="4330"/>
                </a:cubicBezTo>
                <a:cubicBezTo>
                  <a:pt x="11437" y="4740"/>
                  <a:pt x="11153" y="4992"/>
                  <a:pt x="10775" y="4992"/>
                </a:cubicBezTo>
                <a:cubicBezTo>
                  <a:pt x="10366" y="4992"/>
                  <a:pt x="10051" y="4677"/>
                  <a:pt x="10051" y="4299"/>
                </a:cubicBezTo>
                <a:cubicBezTo>
                  <a:pt x="10051" y="3889"/>
                  <a:pt x="10334" y="3574"/>
                  <a:pt x="10712" y="3574"/>
                </a:cubicBezTo>
                <a:close/>
                <a:moveTo>
                  <a:pt x="4537" y="2062"/>
                </a:moveTo>
                <a:lnTo>
                  <a:pt x="6365" y="4992"/>
                </a:lnTo>
                <a:cubicBezTo>
                  <a:pt x="6428" y="5118"/>
                  <a:pt x="6491" y="5244"/>
                  <a:pt x="6491" y="5370"/>
                </a:cubicBezTo>
                <a:cubicBezTo>
                  <a:pt x="6491" y="5748"/>
                  <a:pt x="6176" y="6063"/>
                  <a:pt x="5766" y="6063"/>
                </a:cubicBezTo>
                <a:cubicBezTo>
                  <a:pt x="5356" y="6063"/>
                  <a:pt x="5104" y="5843"/>
                  <a:pt x="5010" y="5465"/>
                </a:cubicBezTo>
                <a:lnTo>
                  <a:pt x="4537" y="2062"/>
                </a:lnTo>
                <a:close/>
                <a:moveTo>
                  <a:pt x="9515" y="3543"/>
                </a:moveTo>
                <a:cubicBezTo>
                  <a:pt x="9389" y="3732"/>
                  <a:pt x="9295" y="3984"/>
                  <a:pt x="9295" y="4236"/>
                </a:cubicBezTo>
                <a:cubicBezTo>
                  <a:pt x="9295" y="5024"/>
                  <a:pt x="9925" y="5654"/>
                  <a:pt x="10712" y="5654"/>
                </a:cubicBezTo>
                <a:lnTo>
                  <a:pt x="10870" y="5654"/>
                </a:lnTo>
                <a:lnTo>
                  <a:pt x="10397" y="6693"/>
                </a:lnTo>
                <a:cubicBezTo>
                  <a:pt x="10303" y="6977"/>
                  <a:pt x="10019" y="7134"/>
                  <a:pt x="9704" y="7134"/>
                </a:cubicBezTo>
                <a:lnTo>
                  <a:pt x="4663" y="7134"/>
                </a:lnTo>
                <a:cubicBezTo>
                  <a:pt x="3781" y="7134"/>
                  <a:pt x="3088" y="6504"/>
                  <a:pt x="2931" y="5717"/>
                </a:cubicBezTo>
                <a:lnTo>
                  <a:pt x="4348" y="5717"/>
                </a:lnTo>
                <a:cubicBezTo>
                  <a:pt x="4506" y="6347"/>
                  <a:pt x="5041" y="6788"/>
                  <a:pt x="5734" y="6788"/>
                </a:cubicBezTo>
                <a:cubicBezTo>
                  <a:pt x="6396" y="6788"/>
                  <a:pt x="6932" y="6315"/>
                  <a:pt x="7089" y="5654"/>
                </a:cubicBezTo>
                <a:cubicBezTo>
                  <a:pt x="7940" y="5496"/>
                  <a:pt x="8570" y="4803"/>
                  <a:pt x="8570" y="3889"/>
                </a:cubicBezTo>
                <a:lnTo>
                  <a:pt x="8570" y="3543"/>
                </a:lnTo>
                <a:close/>
                <a:moveTo>
                  <a:pt x="3928" y="1"/>
                </a:moveTo>
                <a:cubicBezTo>
                  <a:pt x="3795" y="1"/>
                  <a:pt x="3661" y="81"/>
                  <a:pt x="3592" y="235"/>
                </a:cubicBezTo>
                <a:lnTo>
                  <a:pt x="2742" y="2850"/>
                </a:lnTo>
                <a:lnTo>
                  <a:pt x="379" y="2850"/>
                </a:lnTo>
                <a:cubicBezTo>
                  <a:pt x="158" y="2850"/>
                  <a:pt x="1" y="3007"/>
                  <a:pt x="1" y="3196"/>
                </a:cubicBezTo>
                <a:cubicBezTo>
                  <a:pt x="1" y="4330"/>
                  <a:pt x="757" y="5276"/>
                  <a:pt x="1828" y="5591"/>
                </a:cubicBezTo>
                <a:lnTo>
                  <a:pt x="851" y="8552"/>
                </a:lnTo>
                <a:lnTo>
                  <a:pt x="379" y="8552"/>
                </a:lnTo>
                <a:cubicBezTo>
                  <a:pt x="158" y="8552"/>
                  <a:pt x="1" y="8710"/>
                  <a:pt x="1" y="8899"/>
                </a:cubicBezTo>
                <a:cubicBezTo>
                  <a:pt x="1" y="9088"/>
                  <a:pt x="158" y="9245"/>
                  <a:pt x="379" y="9245"/>
                </a:cubicBezTo>
                <a:lnTo>
                  <a:pt x="1072" y="9245"/>
                </a:lnTo>
                <a:cubicBezTo>
                  <a:pt x="1229" y="9245"/>
                  <a:pt x="1355" y="9182"/>
                  <a:pt x="1450" y="9025"/>
                </a:cubicBezTo>
                <a:lnTo>
                  <a:pt x="2332" y="6252"/>
                </a:lnTo>
                <a:cubicBezTo>
                  <a:pt x="2710" y="7166"/>
                  <a:pt x="3592" y="7827"/>
                  <a:pt x="4663" y="7827"/>
                </a:cubicBezTo>
                <a:lnTo>
                  <a:pt x="6837" y="7827"/>
                </a:lnTo>
                <a:lnTo>
                  <a:pt x="6554" y="8552"/>
                </a:lnTo>
                <a:lnTo>
                  <a:pt x="6081" y="8552"/>
                </a:lnTo>
                <a:cubicBezTo>
                  <a:pt x="5892" y="8552"/>
                  <a:pt x="5734" y="8710"/>
                  <a:pt x="5734" y="8899"/>
                </a:cubicBezTo>
                <a:cubicBezTo>
                  <a:pt x="5734" y="9088"/>
                  <a:pt x="5892" y="9245"/>
                  <a:pt x="6081" y="9245"/>
                </a:cubicBezTo>
                <a:lnTo>
                  <a:pt x="6806" y="9245"/>
                </a:lnTo>
                <a:cubicBezTo>
                  <a:pt x="6963" y="9245"/>
                  <a:pt x="7058" y="9182"/>
                  <a:pt x="7121" y="9025"/>
                </a:cubicBezTo>
                <a:lnTo>
                  <a:pt x="7593" y="7796"/>
                </a:lnTo>
                <a:lnTo>
                  <a:pt x="8853" y="7796"/>
                </a:lnTo>
                <a:lnTo>
                  <a:pt x="9326" y="9025"/>
                </a:lnTo>
                <a:cubicBezTo>
                  <a:pt x="9358" y="9151"/>
                  <a:pt x="9515" y="9245"/>
                  <a:pt x="9641" y="9245"/>
                </a:cubicBezTo>
                <a:lnTo>
                  <a:pt x="10334" y="9245"/>
                </a:lnTo>
                <a:cubicBezTo>
                  <a:pt x="10523" y="9245"/>
                  <a:pt x="10681" y="9088"/>
                  <a:pt x="10681" y="8899"/>
                </a:cubicBezTo>
                <a:cubicBezTo>
                  <a:pt x="10681" y="8710"/>
                  <a:pt x="10523" y="8552"/>
                  <a:pt x="10334" y="8552"/>
                </a:cubicBezTo>
                <a:lnTo>
                  <a:pt x="9862" y="8552"/>
                </a:lnTo>
                <a:lnTo>
                  <a:pt x="9578" y="7827"/>
                </a:lnTo>
                <a:lnTo>
                  <a:pt x="9641" y="7827"/>
                </a:lnTo>
                <a:cubicBezTo>
                  <a:pt x="10208" y="7827"/>
                  <a:pt x="10744" y="7512"/>
                  <a:pt x="10964" y="7008"/>
                </a:cubicBezTo>
                <a:lnTo>
                  <a:pt x="11941" y="5055"/>
                </a:lnTo>
                <a:cubicBezTo>
                  <a:pt x="12067" y="4835"/>
                  <a:pt x="12098" y="4614"/>
                  <a:pt x="12098" y="4362"/>
                </a:cubicBezTo>
                <a:cubicBezTo>
                  <a:pt x="12193" y="4362"/>
                  <a:pt x="12193" y="4330"/>
                  <a:pt x="12193" y="4330"/>
                </a:cubicBezTo>
                <a:cubicBezTo>
                  <a:pt x="12130" y="3543"/>
                  <a:pt x="11468" y="2881"/>
                  <a:pt x="10681" y="2881"/>
                </a:cubicBezTo>
                <a:lnTo>
                  <a:pt x="10082" y="2881"/>
                </a:lnTo>
                <a:cubicBezTo>
                  <a:pt x="10240" y="2062"/>
                  <a:pt x="10996" y="1463"/>
                  <a:pt x="11815" y="1463"/>
                </a:cubicBezTo>
                <a:cubicBezTo>
                  <a:pt x="12035" y="1463"/>
                  <a:pt x="12193" y="1306"/>
                  <a:pt x="12193" y="1117"/>
                </a:cubicBezTo>
                <a:cubicBezTo>
                  <a:pt x="12193" y="896"/>
                  <a:pt x="12035" y="739"/>
                  <a:pt x="11815" y="739"/>
                </a:cubicBezTo>
                <a:cubicBezTo>
                  <a:pt x="10555" y="739"/>
                  <a:pt x="9547" y="1684"/>
                  <a:pt x="9358" y="2881"/>
                </a:cubicBezTo>
                <a:lnTo>
                  <a:pt x="5829" y="2881"/>
                </a:lnTo>
                <a:lnTo>
                  <a:pt x="4222" y="203"/>
                </a:lnTo>
                <a:lnTo>
                  <a:pt x="4222" y="172"/>
                </a:lnTo>
                <a:cubicBezTo>
                  <a:pt x="4150" y="57"/>
                  <a:pt x="4039" y="1"/>
                  <a:pt x="39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96F8F-6C10-1DF0-6CC0-FCEA7AF1BC02}"/>
              </a:ext>
            </a:extLst>
          </p:cNvPr>
          <p:cNvSpPr txBox="1"/>
          <p:nvPr/>
        </p:nvSpPr>
        <p:spPr>
          <a:xfrm>
            <a:off x="8508805" y="4546206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7078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>
          <a:extLst>
            <a:ext uri="{FF2B5EF4-FFF2-40B4-BE49-F238E27FC236}">
              <a16:creationId xmlns:a16="http://schemas.microsoft.com/office/drawing/2014/main" id="{706E2F88-96A6-C075-5CC9-F3ADF0471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1329;p103">
            <a:extLst>
              <a:ext uri="{FF2B5EF4-FFF2-40B4-BE49-F238E27FC236}">
                <a16:creationId xmlns:a16="http://schemas.microsoft.com/office/drawing/2014/main" id="{3AAB3072-0A51-7EDA-9A9F-A74196C14C37}"/>
              </a:ext>
            </a:extLst>
          </p:cNvPr>
          <p:cNvCxnSpPr>
            <a:cxnSpLocks/>
          </p:cNvCxnSpPr>
          <p:nvPr/>
        </p:nvCxnSpPr>
        <p:spPr>
          <a:xfrm>
            <a:off x="1216660" y="2527284"/>
            <a:ext cx="1677152" cy="7003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103">
            <a:extLst>
              <a:ext uri="{FF2B5EF4-FFF2-40B4-BE49-F238E27FC236}">
                <a16:creationId xmlns:a16="http://schemas.microsoft.com/office/drawing/2014/main" id="{2D04E5A8-F70D-59B6-1D0F-A8C72EC1A3A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62870" y="1925897"/>
            <a:ext cx="1966800" cy="131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103">
            <a:extLst>
              <a:ext uri="{FF2B5EF4-FFF2-40B4-BE49-F238E27FC236}">
                <a16:creationId xmlns:a16="http://schemas.microsoft.com/office/drawing/2014/main" id="{1514E8A9-BED4-00AD-8C72-45DB6C469BD1}"/>
              </a:ext>
            </a:extLst>
          </p:cNvPr>
          <p:cNvCxnSpPr>
            <a:cxnSpLocks/>
          </p:cNvCxnSpPr>
          <p:nvPr/>
        </p:nvCxnSpPr>
        <p:spPr>
          <a:xfrm>
            <a:off x="4629695" y="1939922"/>
            <a:ext cx="1853375" cy="117472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103">
            <a:extLst>
              <a:ext uri="{FF2B5EF4-FFF2-40B4-BE49-F238E27FC236}">
                <a16:creationId xmlns:a16="http://schemas.microsoft.com/office/drawing/2014/main" id="{7BA8088B-E13D-8EB1-9370-E6778845285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70170" y="1925897"/>
            <a:ext cx="1966800" cy="131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1" name="Google Shape;1331;p103">
            <a:extLst>
              <a:ext uri="{FF2B5EF4-FFF2-40B4-BE49-F238E27FC236}">
                <a16:creationId xmlns:a16="http://schemas.microsoft.com/office/drawing/2014/main" id="{E052EEC6-E2C4-C072-5552-BD9C26E524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" sz="32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Roadmap</a:t>
            </a:r>
            <a:endParaRPr sz="3200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333" name="Google Shape;1333;p103">
            <a:extLst>
              <a:ext uri="{FF2B5EF4-FFF2-40B4-BE49-F238E27FC236}">
                <a16:creationId xmlns:a16="http://schemas.microsoft.com/office/drawing/2014/main" id="{019A962A-F6A4-69B2-9C6A-39AD7FA46F43}"/>
              </a:ext>
            </a:extLst>
          </p:cNvPr>
          <p:cNvSpPr txBox="1"/>
          <p:nvPr/>
        </p:nvSpPr>
        <p:spPr>
          <a:xfrm flipH="1">
            <a:off x="1638477" y="1803522"/>
            <a:ext cx="2108602" cy="95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sz="16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5" name="Google Shape;1335;p103">
            <a:extLst>
              <a:ext uri="{FF2B5EF4-FFF2-40B4-BE49-F238E27FC236}">
                <a16:creationId xmlns:a16="http://schemas.microsoft.com/office/drawing/2014/main" id="{B3B14C66-C531-0A85-C349-8E2CBEC13586}"/>
              </a:ext>
            </a:extLst>
          </p:cNvPr>
          <p:cNvSpPr txBox="1"/>
          <p:nvPr/>
        </p:nvSpPr>
        <p:spPr>
          <a:xfrm flipH="1">
            <a:off x="3716858" y="1267997"/>
            <a:ext cx="2524144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 </a:t>
            </a:r>
            <a:r>
              <a:rPr lang="en-US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Gif </a:t>
            </a:r>
            <a:r>
              <a:rPr lang="ru-RU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анимации</a:t>
            </a:r>
            <a:endParaRPr sz="18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7" name="Google Shape;1337;p103">
            <a:extLst>
              <a:ext uri="{FF2B5EF4-FFF2-40B4-BE49-F238E27FC236}">
                <a16:creationId xmlns:a16="http://schemas.microsoft.com/office/drawing/2014/main" id="{E80D1665-EB78-4015-4086-465804F59CB7}"/>
              </a:ext>
            </a:extLst>
          </p:cNvPr>
          <p:cNvSpPr txBox="1"/>
          <p:nvPr/>
        </p:nvSpPr>
        <p:spPr>
          <a:xfrm>
            <a:off x="5510824" y="3460260"/>
            <a:ext cx="2415234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4. Перевод на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другие языки</a:t>
            </a:r>
            <a:endParaRPr sz="18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9" name="Google Shape;1339;p103">
            <a:extLst>
              <a:ext uri="{FF2B5EF4-FFF2-40B4-BE49-F238E27FC236}">
                <a16:creationId xmlns:a16="http://schemas.microsoft.com/office/drawing/2014/main" id="{343DEDEA-5772-7C12-7904-0A463918C1A4}"/>
              </a:ext>
            </a:extLst>
          </p:cNvPr>
          <p:cNvSpPr txBox="1"/>
          <p:nvPr/>
        </p:nvSpPr>
        <p:spPr>
          <a:xfrm>
            <a:off x="7231327" y="1134471"/>
            <a:ext cx="2194666" cy="76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5. Генерациия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видео </a:t>
            </a:r>
            <a:endParaRPr sz="18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40" name="Google Shape;1340;p103">
            <a:extLst>
              <a:ext uri="{FF2B5EF4-FFF2-40B4-BE49-F238E27FC236}">
                <a16:creationId xmlns:a16="http://schemas.microsoft.com/office/drawing/2014/main" id="{872B5487-8D30-4737-2AC2-4C03B4487D56}"/>
              </a:ext>
            </a:extLst>
          </p:cNvPr>
          <p:cNvSpPr/>
          <p:nvPr/>
        </p:nvSpPr>
        <p:spPr>
          <a:xfrm>
            <a:off x="2313610" y="2760796"/>
            <a:ext cx="1184360" cy="853181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103">
            <a:extLst>
              <a:ext uri="{FF2B5EF4-FFF2-40B4-BE49-F238E27FC236}">
                <a16:creationId xmlns:a16="http://schemas.microsoft.com/office/drawing/2014/main" id="{52CC8E52-B872-7A9F-B08B-AC1B3E1A37CF}"/>
              </a:ext>
            </a:extLst>
          </p:cNvPr>
          <p:cNvSpPr/>
          <p:nvPr/>
        </p:nvSpPr>
        <p:spPr>
          <a:xfrm flipH="1">
            <a:off x="5857971" y="2680756"/>
            <a:ext cx="1184360" cy="853316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103">
            <a:extLst>
              <a:ext uri="{FF2B5EF4-FFF2-40B4-BE49-F238E27FC236}">
                <a16:creationId xmlns:a16="http://schemas.microsoft.com/office/drawing/2014/main" id="{A13E8559-554C-60EB-AF3D-B15811D0A3B3}"/>
              </a:ext>
            </a:extLst>
          </p:cNvPr>
          <p:cNvSpPr/>
          <p:nvPr/>
        </p:nvSpPr>
        <p:spPr>
          <a:xfrm flipH="1">
            <a:off x="7743427" y="1803522"/>
            <a:ext cx="960236" cy="85330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6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3" name="Google Shape;1343;p103">
            <a:extLst>
              <a:ext uri="{FF2B5EF4-FFF2-40B4-BE49-F238E27FC236}">
                <a16:creationId xmlns:a16="http://schemas.microsoft.com/office/drawing/2014/main" id="{A433005D-4929-59F3-2AAE-9AEDEB53B95C}"/>
              </a:ext>
            </a:extLst>
          </p:cNvPr>
          <p:cNvSpPr/>
          <p:nvPr/>
        </p:nvSpPr>
        <p:spPr>
          <a:xfrm>
            <a:off x="4137750" y="1661551"/>
            <a:ext cx="960236" cy="85330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1246;p136">
            <a:extLst>
              <a:ext uri="{FF2B5EF4-FFF2-40B4-BE49-F238E27FC236}">
                <a16:creationId xmlns:a16="http://schemas.microsoft.com/office/drawing/2014/main" id="{17E7E2F4-7714-F697-94C7-34D0B35E9320}"/>
              </a:ext>
            </a:extLst>
          </p:cNvPr>
          <p:cNvGrpSpPr/>
          <p:nvPr/>
        </p:nvGrpSpPr>
        <p:grpSpPr>
          <a:xfrm>
            <a:off x="6304896" y="2851569"/>
            <a:ext cx="485481" cy="484941"/>
            <a:chOff x="-31165250" y="2298675"/>
            <a:chExt cx="292225" cy="291900"/>
          </a:xfrm>
          <a:solidFill>
            <a:schemeClr val="accent2"/>
          </a:solidFill>
        </p:grpSpPr>
        <p:sp>
          <p:nvSpPr>
            <p:cNvPr id="7" name="Google Shape;11247;p136">
              <a:extLst>
                <a:ext uri="{FF2B5EF4-FFF2-40B4-BE49-F238E27FC236}">
                  <a16:creationId xmlns:a16="http://schemas.microsoft.com/office/drawing/2014/main" id="{8A801ACA-1522-9F0D-72AC-A63849178E16}"/>
                </a:ext>
              </a:extLst>
            </p:cNvPr>
            <p:cNvSpPr/>
            <p:nvPr/>
          </p:nvSpPr>
          <p:spPr>
            <a:xfrm>
              <a:off x="-31003000" y="2332550"/>
              <a:ext cx="86675" cy="103400"/>
            </a:xfrm>
            <a:custGeom>
              <a:avLst/>
              <a:gdLst/>
              <a:ahLst/>
              <a:cxnLst/>
              <a:rect l="l" t="t" r="r" b="b"/>
              <a:pathLst>
                <a:path w="3467" h="4136" extrusionOk="0">
                  <a:moveTo>
                    <a:pt x="2049" y="1386"/>
                  </a:moveTo>
                  <a:cubicBezTo>
                    <a:pt x="2017" y="1764"/>
                    <a:pt x="1923" y="2111"/>
                    <a:pt x="1734" y="2426"/>
                  </a:cubicBezTo>
                  <a:cubicBezTo>
                    <a:pt x="1576" y="2111"/>
                    <a:pt x="1450" y="1764"/>
                    <a:pt x="1418" y="1386"/>
                  </a:cubicBezTo>
                  <a:close/>
                  <a:moveTo>
                    <a:pt x="1734" y="0"/>
                  </a:moveTo>
                  <a:cubicBezTo>
                    <a:pt x="1545" y="0"/>
                    <a:pt x="1387" y="158"/>
                    <a:pt x="1387" y="347"/>
                  </a:cubicBezTo>
                  <a:lnTo>
                    <a:pt x="1387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71"/>
                  </a:cubicBezTo>
                  <a:cubicBezTo>
                    <a:pt x="1" y="1260"/>
                    <a:pt x="158" y="1418"/>
                    <a:pt x="347" y="1418"/>
                  </a:cubicBezTo>
                  <a:lnTo>
                    <a:pt x="694" y="1418"/>
                  </a:lnTo>
                  <a:cubicBezTo>
                    <a:pt x="757" y="2016"/>
                    <a:pt x="946" y="2552"/>
                    <a:pt x="1292" y="3056"/>
                  </a:cubicBezTo>
                  <a:lnTo>
                    <a:pt x="788" y="3592"/>
                  </a:lnTo>
                  <a:cubicBezTo>
                    <a:pt x="662" y="3686"/>
                    <a:pt x="662" y="3938"/>
                    <a:pt x="788" y="4064"/>
                  </a:cubicBezTo>
                  <a:cubicBezTo>
                    <a:pt x="851" y="4111"/>
                    <a:pt x="938" y="4135"/>
                    <a:pt x="1025" y="4135"/>
                  </a:cubicBezTo>
                  <a:cubicBezTo>
                    <a:pt x="1111" y="4135"/>
                    <a:pt x="1198" y="4111"/>
                    <a:pt x="1261" y="4064"/>
                  </a:cubicBezTo>
                  <a:lnTo>
                    <a:pt x="1702" y="3623"/>
                  </a:lnTo>
                  <a:lnTo>
                    <a:pt x="2112" y="4064"/>
                  </a:lnTo>
                  <a:cubicBezTo>
                    <a:pt x="2175" y="4111"/>
                    <a:pt x="2269" y="4135"/>
                    <a:pt x="2360" y="4135"/>
                  </a:cubicBezTo>
                  <a:cubicBezTo>
                    <a:pt x="2450" y="4135"/>
                    <a:pt x="2537" y="4111"/>
                    <a:pt x="2584" y="4064"/>
                  </a:cubicBezTo>
                  <a:cubicBezTo>
                    <a:pt x="2710" y="3938"/>
                    <a:pt x="2710" y="3686"/>
                    <a:pt x="2584" y="3592"/>
                  </a:cubicBezTo>
                  <a:lnTo>
                    <a:pt x="2080" y="3056"/>
                  </a:lnTo>
                  <a:cubicBezTo>
                    <a:pt x="2395" y="2552"/>
                    <a:pt x="2584" y="2016"/>
                    <a:pt x="2679" y="1418"/>
                  </a:cubicBezTo>
                  <a:lnTo>
                    <a:pt x="3025" y="1418"/>
                  </a:lnTo>
                  <a:cubicBezTo>
                    <a:pt x="3214" y="1418"/>
                    <a:pt x="3372" y="1260"/>
                    <a:pt x="3372" y="1071"/>
                  </a:cubicBezTo>
                  <a:cubicBezTo>
                    <a:pt x="3466" y="851"/>
                    <a:pt x="3309" y="693"/>
                    <a:pt x="3120" y="693"/>
                  </a:cubicBez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248;p136">
              <a:extLst>
                <a:ext uri="{FF2B5EF4-FFF2-40B4-BE49-F238E27FC236}">
                  <a16:creationId xmlns:a16="http://schemas.microsoft.com/office/drawing/2014/main" id="{5E45A90C-18ED-7AA3-A09B-EEB5E3C4A6EE}"/>
                </a:ext>
              </a:extLst>
            </p:cNvPr>
            <p:cNvSpPr/>
            <p:nvPr/>
          </p:nvSpPr>
          <p:spPr>
            <a:xfrm>
              <a:off x="-31165250" y="2298675"/>
              <a:ext cx="292225" cy="291900"/>
            </a:xfrm>
            <a:custGeom>
              <a:avLst/>
              <a:gdLst/>
              <a:ahLst/>
              <a:cxnLst/>
              <a:rect l="l" t="t" r="r" b="b"/>
              <a:pathLst>
                <a:path w="11689" h="11676" extrusionOk="0">
                  <a:moveTo>
                    <a:pt x="8192" y="630"/>
                  </a:moveTo>
                  <a:cubicBezTo>
                    <a:pt x="9704" y="630"/>
                    <a:pt x="10933" y="1859"/>
                    <a:pt x="10933" y="3403"/>
                  </a:cubicBezTo>
                  <a:cubicBezTo>
                    <a:pt x="10964" y="4947"/>
                    <a:pt x="9767" y="6144"/>
                    <a:pt x="8224" y="6144"/>
                  </a:cubicBezTo>
                  <a:cubicBezTo>
                    <a:pt x="7656" y="6144"/>
                    <a:pt x="7152" y="5986"/>
                    <a:pt x="6711" y="5671"/>
                  </a:cubicBezTo>
                  <a:cubicBezTo>
                    <a:pt x="6674" y="5634"/>
                    <a:pt x="6616" y="5619"/>
                    <a:pt x="6548" y="5619"/>
                  </a:cubicBezTo>
                  <a:cubicBezTo>
                    <a:pt x="6501" y="5619"/>
                    <a:pt x="6448" y="5627"/>
                    <a:pt x="6396" y="5640"/>
                  </a:cubicBezTo>
                  <a:lnTo>
                    <a:pt x="5609" y="5923"/>
                  </a:lnTo>
                  <a:lnTo>
                    <a:pt x="5861" y="4947"/>
                  </a:lnTo>
                  <a:cubicBezTo>
                    <a:pt x="5861" y="4852"/>
                    <a:pt x="5861" y="4789"/>
                    <a:pt x="5829" y="4695"/>
                  </a:cubicBezTo>
                  <a:cubicBezTo>
                    <a:pt x="5577" y="4317"/>
                    <a:pt x="5451" y="3844"/>
                    <a:pt x="5451" y="3403"/>
                  </a:cubicBezTo>
                  <a:cubicBezTo>
                    <a:pt x="5451" y="1859"/>
                    <a:pt x="6680" y="630"/>
                    <a:pt x="8192" y="630"/>
                  </a:cubicBezTo>
                  <a:close/>
                  <a:moveTo>
                    <a:pt x="3403" y="5545"/>
                  </a:moveTo>
                  <a:cubicBezTo>
                    <a:pt x="3970" y="5545"/>
                    <a:pt x="4474" y="5703"/>
                    <a:pt x="4916" y="5986"/>
                  </a:cubicBezTo>
                  <a:lnTo>
                    <a:pt x="4790" y="6490"/>
                  </a:lnTo>
                  <a:cubicBezTo>
                    <a:pt x="4758" y="6616"/>
                    <a:pt x="4790" y="6742"/>
                    <a:pt x="4916" y="6868"/>
                  </a:cubicBezTo>
                  <a:cubicBezTo>
                    <a:pt x="4960" y="6913"/>
                    <a:pt x="5052" y="6958"/>
                    <a:pt x="5146" y="6958"/>
                  </a:cubicBezTo>
                  <a:cubicBezTo>
                    <a:pt x="5186" y="6958"/>
                    <a:pt x="5225" y="6950"/>
                    <a:pt x="5262" y="6931"/>
                  </a:cubicBezTo>
                  <a:lnTo>
                    <a:pt x="5703" y="6774"/>
                  </a:lnTo>
                  <a:cubicBezTo>
                    <a:pt x="6018" y="7152"/>
                    <a:pt x="6176" y="7656"/>
                    <a:pt x="6176" y="8255"/>
                  </a:cubicBezTo>
                  <a:cubicBezTo>
                    <a:pt x="6176" y="8696"/>
                    <a:pt x="6050" y="9137"/>
                    <a:pt x="5829" y="9546"/>
                  </a:cubicBezTo>
                  <a:cubicBezTo>
                    <a:pt x="5766" y="9609"/>
                    <a:pt x="5766" y="9704"/>
                    <a:pt x="5766" y="9767"/>
                  </a:cubicBezTo>
                  <a:lnTo>
                    <a:pt x="6018" y="10775"/>
                  </a:lnTo>
                  <a:lnTo>
                    <a:pt x="5231" y="10491"/>
                  </a:lnTo>
                  <a:cubicBezTo>
                    <a:pt x="5178" y="10478"/>
                    <a:pt x="5126" y="10471"/>
                    <a:pt x="5078" y="10471"/>
                  </a:cubicBezTo>
                  <a:cubicBezTo>
                    <a:pt x="5011" y="10471"/>
                    <a:pt x="4952" y="10486"/>
                    <a:pt x="4916" y="10523"/>
                  </a:cubicBezTo>
                  <a:cubicBezTo>
                    <a:pt x="4474" y="10838"/>
                    <a:pt x="3939" y="10996"/>
                    <a:pt x="3403" y="10996"/>
                  </a:cubicBezTo>
                  <a:cubicBezTo>
                    <a:pt x="1891" y="10996"/>
                    <a:pt x="662" y="9767"/>
                    <a:pt x="662" y="8286"/>
                  </a:cubicBezTo>
                  <a:cubicBezTo>
                    <a:pt x="662" y="6774"/>
                    <a:pt x="1891" y="5545"/>
                    <a:pt x="3403" y="5545"/>
                  </a:cubicBezTo>
                  <a:close/>
                  <a:moveTo>
                    <a:pt x="8224" y="0"/>
                  </a:moveTo>
                  <a:cubicBezTo>
                    <a:pt x="6333" y="0"/>
                    <a:pt x="4790" y="1544"/>
                    <a:pt x="4790" y="3434"/>
                  </a:cubicBezTo>
                  <a:cubicBezTo>
                    <a:pt x="4790" y="3938"/>
                    <a:pt x="4916" y="4506"/>
                    <a:pt x="5136" y="4978"/>
                  </a:cubicBezTo>
                  <a:lnTo>
                    <a:pt x="5073" y="5262"/>
                  </a:lnTo>
                  <a:cubicBezTo>
                    <a:pt x="4569" y="4978"/>
                    <a:pt x="4002" y="4821"/>
                    <a:pt x="3435" y="4821"/>
                  </a:cubicBezTo>
                  <a:cubicBezTo>
                    <a:pt x="1513" y="4821"/>
                    <a:pt x="1" y="6364"/>
                    <a:pt x="1" y="8255"/>
                  </a:cubicBezTo>
                  <a:cubicBezTo>
                    <a:pt x="1" y="10113"/>
                    <a:pt x="1544" y="11657"/>
                    <a:pt x="3435" y="11657"/>
                  </a:cubicBezTo>
                  <a:cubicBezTo>
                    <a:pt x="4065" y="11657"/>
                    <a:pt x="4632" y="11500"/>
                    <a:pt x="5168" y="11185"/>
                  </a:cubicBezTo>
                  <a:lnTo>
                    <a:pt x="6365" y="11657"/>
                  </a:lnTo>
                  <a:cubicBezTo>
                    <a:pt x="6411" y="11669"/>
                    <a:pt x="6457" y="11676"/>
                    <a:pt x="6503" y="11676"/>
                  </a:cubicBezTo>
                  <a:cubicBezTo>
                    <a:pt x="6583" y="11676"/>
                    <a:pt x="6663" y="11654"/>
                    <a:pt x="6743" y="11594"/>
                  </a:cubicBezTo>
                  <a:cubicBezTo>
                    <a:pt x="6806" y="11500"/>
                    <a:pt x="6837" y="11405"/>
                    <a:pt x="6837" y="11248"/>
                  </a:cubicBezTo>
                  <a:lnTo>
                    <a:pt x="6491" y="9767"/>
                  </a:lnTo>
                  <a:cubicBezTo>
                    <a:pt x="6743" y="9294"/>
                    <a:pt x="6837" y="8790"/>
                    <a:pt x="6837" y="8255"/>
                  </a:cubicBezTo>
                  <a:cubicBezTo>
                    <a:pt x="6837" y="7625"/>
                    <a:pt x="6648" y="6994"/>
                    <a:pt x="6333" y="6427"/>
                  </a:cubicBezTo>
                  <a:lnTo>
                    <a:pt x="6459" y="6396"/>
                  </a:lnTo>
                  <a:cubicBezTo>
                    <a:pt x="6963" y="6711"/>
                    <a:pt x="7593" y="6868"/>
                    <a:pt x="8192" y="6868"/>
                  </a:cubicBezTo>
                  <a:cubicBezTo>
                    <a:pt x="10082" y="6868"/>
                    <a:pt x="11626" y="5325"/>
                    <a:pt x="11626" y="3434"/>
                  </a:cubicBezTo>
                  <a:cubicBezTo>
                    <a:pt x="11689" y="1544"/>
                    <a:pt x="10114" y="0"/>
                    <a:pt x="82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249;p136">
              <a:extLst>
                <a:ext uri="{FF2B5EF4-FFF2-40B4-BE49-F238E27FC236}">
                  <a16:creationId xmlns:a16="http://schemas.microsoft.com/office/drawing/2014/main" id="{71CC1AA1-0B70-7498-77F1-9AEA289CE0AD}"/>
                </a:ext>
              </a:extLst>
            </p:cNvPr>
            <p:cNvSpPr/>
            <p:nvPr/>
          </p:nvSpPr>
          <p:spPr>
            <a:xfrm>
              <a:off x="-31115625" y="2452250"/>
              <a:ext cx="70900" cy="104150"/>
            </a:xfrm>
            <a:custGeom>
              <a:avLst/>
              <a:gdLst/>
              <a:ahLst/>
              <a:cxnLst/>
              <a:rect l="l" t="t" r="r" b="b"/>
              <a:pathLst>
                <a:path w="2836" h="4166" extrusionOk="0">
                  <a:moveTo>
                    <a:pt x="1481" y="1576"/>
                  </a:moveTo>
                  <a:lnTo>
                    <a:pt x="1639" y="2112"/>
                  </a:lnTo>
                  <a:lnTo>
                    <a:pt x="1324" y="2112"/>
                  </a:lnTo>
                  <a:lnTo>
                    <a:pt x="1481" y="1576"/>
                  </a:lnTo>
                  <a:close/>
                  <a:moveTo>
                    <a:pt x="1418" y="1"/>
                  </a:moveTo>
                  <a:cubicBezTo>
                    <a:pt x="1261" y="1"/>
                    <a:pt x="1166" y="127"/>
                    <a:pt x="1103" y="253"/>
                  </a:cubicBezTo>
                  <a:lnTo>
                    <a:pt x="568" y="2049"/>
                  </a:lnTo>
                  <a:lnTo>
                    <a:pt x="410" y="2049"/>
                  </a:lnTo>
                  <a:cubicBezTo>
                    <a:pt x="221" y="2049"/>
                    <a:pt x="64" y="2206"/>
                    <a:pt x="64" y="2427"/>
                  </a:cubicBezTo>
                  <a:cubicBezTo>
                    <a:pt x="64" y="2584"/>
                    <a:pt x="158" y="2742"/>
                    <a:pt x="316" y="2773"/>
                  </a:cubicBezTo>
                  <a:lnTo>
                    <a:pt x="64" y="3718"/>
                  </a:lnTo>
                  <a:cubicBezTo>
                    <a:pt x="1" y="3907"/>
                    <a:pt x="95" y="4065"/>
                    <a:pt x="284" y="4159"/>
                  </a:cubicBezTo>
                  <a:cubicBezTo>
                    <a:pt x="308" y="4163"/>
                    <a:pt x="332" y="4165"/>
                    <a:pt x="355" y="4165"/>
                  </a:cubicBezTo>
                  <a:cubicBezTo>
                    <a:pt x="512" y="4165"/>
                    <a:pt x="643" y="4072"/>
                    <a:pt x="725" y="3907"/>
                  </a:cubicBezTo>
                  <a:lnTo>
                    <a:pt x="1072" y="2773"/>
                  </a:lnTo>
                  <a:lnTo>
                    <a:pt x="1796" y="2773"/>
                  </a:lnTo>
                  <a:lnTo>
                    <a:pt x="2143" y="3907"/>
                  </a:lnTo>
                  <a:cubicBezTo>
                    <a:pt x="2170" y="4072"/>
                    <a:pt x="2318" y="4165"/>
                    <a:pt x="2502" y="4165"/>
                  </a:cubicBezTo>
                  <a:cubicBezTo>
                    <a:pt x="2528" y="4165"/>
                    <a:pt x="2556" y="4163"/>
                    <a:pt x="2584" y="4159"/>
                  </a:cubicBezTo>
                  <a:cubicBezTo>
                    <a:pt x="2773" y="4096"/>
                    <a:pt x="2836" y="3907"/>
                    <a:pt x="2805" y="3718"/>
                  </a:cubicBezTo>
                  <a:lnTo>
                    <a:pt x="2521" y="2773"/>
                  </a:lnTo>
                  <a:cubicBezTo>
                    <a:pt x="2678" y="2742"/>
                    <a:pt x="2805" y="2616"/>
                    <a:pt x="2805" y="2427"/>
                  </a:cubicBezTo>
                  <a:cubicBezTo>
                    <a:pt x="2805" y="2206"/>
                    <a:pt x="2647" y="2049"/>
                    <a:pt x="2458" y="2049"/>
                  </a:cubicBezTo>
                  <a:lnTo>
                    <a:pt x="2300" y="2049"/>
                  </a:lnTo>
                  <a:lnTo>
                    <a:pt x="1733" y="253"/>
                  </a:lnTo>
                  <a:cubicBezTo>
                    <a:pt x="1702" y="95"/>
                    <a:pt x="1576" y="1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1779;p137">
            <a:extLst>
              <a:ext uri="{FF2B5EF4-FFF2-40B4-BE49-F238E27FC236}">
                <a16:creationId xmlns:a16="http://schemas.microsoft.com/office/drawing/2014/main" id="{78536277-2B7C-FAFF-0F6E-AFE891AD8C5B}"/>
              </a:ext>
            </a:extLst>
          </p:cNvPr>
          <p:cNvGrpSpPr/>
          <p:nvPr/>
        </p:nvGrpSpPr>
        <p:grpSpPr>
          <a:xfrm>
            <a:off x="7999445" y="1984965"/>
            <a:ext cx="466693" cy="466693"/>
            <a:chOff x="-13528775" y="2507400"/>
            <a:chExt cx="352875" cy="352875"/>
          </a:xfrm>
          <a:solidFill>
            <a:schemeClr val="accent2"/>
          </a:solidFill>
        </p:grpSpPr>
        <p:sp>
          <p:nvSpPr>
            <p:cNvPr id="14" name="Google Shape;11780;p137">
              <a:extLst>
                <a:ext uri="{FF2B5EF4-FFF2-40B4-BE49-F238E27FC236}">
                  <a16:creationId xmlns:a16="http://schemas.microsoft.com/office/drawing/2014/main" id="{A658C8A9-F912-3579-587B-045326CD93E3}"/>
                </a:ext>
              </a:extLst>
            </p:cNvPr>
            <p:cNvSpPr/>
            <p:nvPr/>
          </p:nvSpPr>
          <p:spPr>
            <a:xfrm>
              <a:off x="-13528775" y="2507400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6018" y="851"/>
                  </a:moveTo>
                  <a:lnTo>
                    <a:pt x="7121" y="2489"/>
                  </a:lnTo>
                  <a:lnTo>
                    <a:pt x="5640" y="2489"/>
                  </a:lnTo>
                  <a:lnTo>
                    <a:pt x="4538" y="851"/>
                  </a:lnTo>
                  <a:close/>
                  <a:moveTo>
                    <a:pt x="8507" y="851"/>
                  </a:moveTo>
                  <a:lnTo>
                    <a:pt x="9610" y="2489"/>
                  </a:lnTo>
                  <a:lnTo>
                    <a:pt x="8129" y="2489"/>
                  </a:lnTo>
                  <a:lnTo>
                    <a:pt x="7026" y="851"/>
                  </a:lnTo>
                  <a:close/>
                  <a:moveTo>
                    <a:pt x="10996" y="851"/>
                  </a:moveTo>
                  <a:lnTo>
                    <a:pt x="12099" y="2489"/>
                  </a:lnTo>
                  <a:lnTo>
                    <a:pt x="10586" y="2489"/>
                  </a:lnTo>
                  <a:lnTo>
                    <a:pt x="9484" y="851"/>
                  </a:lnTo>
                  <a:close/>
                  <a:moveTo>
                    <a:pt x="12855" y="851"/>
                  </a:moveTo>
                  <a:cubicBezTo>
                    <a:pt x="13075" y="851"/>
                    <a:pt x="13264" y="1040"/>
                    <a:pt x="13264" y="1260"/>
                  </a:cubicBezTo>
                  <a:lnTo>
                    <a:pt x="13264" y="2489"/>
                  </a:lnTo>
                  <a:lnTo>
                    <a:pt x="13075" y="2489"/>
                  </a:lnTo>
                  <a:lnTo>
                    <a:pt x="11973" y="851"/>
                  </a:lnTo>
                  <a:close/>
                  <a:moveTo>
                    <a:pt x="7121" y="3308"/>
                  </a:moveTo>
                  <a:lnTo>
                    <a:pt x="6018" y="4978"/>
                  </a:lnTo>
                  <a:lnTo>
                    <a:pt x="4538" y="4978"/>
                  </a:lnTo>
                  <a:lnTo>
                    <a:pt x="5640" y="3308"/>
                  </a:lnTo>
                  <a:close/>
                  <a:moveTo>
                    <a:pt x="9610" y="3308"/>
                  </a:moveTo>
                  <a:lnTo>
                    <a:pt x="8507" y="4978"/>
                  </a:lnTo>
                  <a:lnTo>
                    <a:pt x="7026" y="4978"/>
                  </a:lnTo>
                  <a:lnTo>
                    <a:pt x="8129" y="3308"/>
                  </a:lnTo>
                  <a:close/>
                  <a:moveTo>
                    <a:pt x="12099" y="3308"/>
                  </a:moveTo>
                  <a:lnTo>
                    <a:pt x="10996" y="4978"/>
                  </a:lnTo>
                  <a:lnTo>
                    <a:pt x="9484" y="4978"/>
                  </a:lnTo>
                  <a:lnTo>
                    <a:pt x="10586" y="3308"/>
                  </a:lnTo>
                  <a:close/>
                  <a:moveTo>
                    <a:pt x="13264" y="3308"/>
                  </a:moveTo>
                  <a:lnTo>
                    <a:pt x="13264" y="4978"/>
                  </a:lnTo>
                  <a:lnTo>
                    <a:pt x="11973" y="4978"/>
                  </a:lnTo>
                  <a:lnTo>
                    <a:pt x="13075" y="3308"/>
                  </a:lnTo>
                  <a:close/>
                  <a:moveTo>
                    <a:pt x="3561" y="851"/>
                  </a:moveTo>
                  <a:lnTo>
                    <a:pt x="4916" y="2930"/>
                  </a:lnTo>
                  <a:lnTo>
                    <a:pt x="3561" y="5009"/>
                  </a:lnTo>
                  <a:lnTo>
                    <a:pt x="820" y="5009"/>
                  </a:lnTo>
                  <a:lnTo>
                    <a:pt x="820" y="1323"/>
                  </a:lnTo>
                  <a:cubicBezTo>
                    <a:pt x="788" y="1040"/>
                    <a:pt x="977" y="851"/>
                    <a:pt x="1230" y="851"/>
                  </a:cubicBezTo>
                  <a:close/>
                  <a:moveTo>
                    <a:pt x="13264" y="5797"/>
                  </a:moveTo>
                  <a:lnTo>
                    <a:pt x="13264" y="12886"/>
                  </a:lnTo>
                  <a:cubicBezTo>
                    <a:pt x="13264" y="13138"/>
                    <a:pt x="13075" y="13327"/>
                    <a:pt x="12855" y="13327"/>
                  </a:cubicBezTo>
                  <a:lnTo>
                    <a:pt x="1230" y="13327"/>
                  </a:lnTo>
                  <a:cubicBezTo>
                    <a:pt x="1009" y="13327"/>
                    <a:pt x="851" y="13138"/>
                    <a:pt x="851" y="12886"/>
                  </a:cubicBezTo>
                  <a:lnTo>
                    <a:pt x="851" y="5797"/>
                  </a:lnTo>
                  <a:close/>
                  <a:moveTo>
                    <a:pt x="1230" y="0"/>
                  </a:moveTo>
                  <a:cubicBezTo>
                    <a:pt x="568" y="0"/>
                    <a:pt x="1" y="567"/>
                    <a:pt x="1" y="1260"/>
                  </a:cubicBezTo>
                  <a:lnTo>
                    <a:pt x="1" y="12886"/>
                  </a:lnTo>
                  <a:cubicBezTo>
                    <a:pt x="1" y="13547"/>
                    <a:pt x="568" y="14114"/>
                    <a:pt x="1230" y="14114"/>
                  </a:cubicBezTo>
                  <a:lnTo>
                    <a:pt x="12855" y="14114"/>
                  </a:lnTo>
                  <a:cubicBezTo>
                    <a:pt x="13516" y="14114"/>
                    <a:pt x="14115" y="13547"/>
                    <a:pt x="14115" y="12886"/>
                  </a:cubicBezTo>
                  <a:lnTo>
                    <a:pt x="14115" y="1260"/>
                  </a:lnTo>
                  <a:cubicBezTo>
                    <a:pt x="14115" y="599"/>
                    <a:pt x="13548" y="0"/>
                    <a:pt x="12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781;p137">
              <a:extLst>
                <a:ext uri="{FF2B5EF4-FFF2-40B4-BE49-F238E27FC236}">
                  <a16:creationId xmlns:a16="http://schemas.microsoft.com/office/drawing/2014/main" id="{F7207B09-653D-86B3-5073-320844270EF4}"/>
                </a:ext>
              </a:extLst>
            </p:cNvPr>
            <p:cNvSpPr/>
            <p:nvPr/>
          </p:nvSpPr>
          <p:spPr>
            <a:xfrm>
              <a:off x="-13403525" y="2673750"/>
              <a:ext cx="123675" cy="145750"/>
            </a:xfrm>
            <a:custGeom>
              <a:avLst/>
              <a:gdLst/>
              <a:ahLst/>
              <a:cxnLst/>
              <a:rect l="l" t="t" r="r" b="b"/>
              <a:pathLst>
                <a:path w="4947" h="5830" extrusionOk="0">
                  <a:moveTo>
                    <a:pt x="819" y="1159"/>
                  </a:moveTo>
                  <a:lnTo>
                    <a:pt x="3749" y="2924"/>
                  </a:lnTo>
                  <a:lnTo>
                    <a:pt x="819" y="4688"/>
                  </a:lnTo>
                  <a:lnTo>
                    <a:pt x="819" y="1159"/>
                  </a:lnTo>
                  <a:close/>
                  <a:moveTo>
                    <a:pt x="415" y="0"/>
                  </a:moveTo>
                  <a:cubicBezTo>
                    <a:pt x="197" y="0"/>
                    <a:pt x="0" y="166"/>
                    <a:pt x="0" y="403"/>
                  </a:cubicBezTo>
                  <a:lnTo>
                    <a:pt x="0" y="5412"/>
                  </a:lnTo>
                  <a:cubicBezTo>
                    <a:pt x="0" y="5570"/>
                    <a:pt x="63" y="5696"/>
                    <a:pt x="189" y="5759"/>
                  </a:cubicBezTo>
                  <a:cubicBezTo>
                    <a:pt x="252" y="5806"/>
                    <a:pt x="323" y="5830"/>
                    <a:pt x="398" y="5830"/>
                  </a:cubicBezTo>
                  <a:cubicBezTo>
                    <a:pt x="473" y="5830"/>
                    <a:pt x="551" y="5806"/>
                    <a:pt x="630" y="5759"/>
                  </a:cubicBezTo>
                  <a:lnTo>
                    <a:pt x="4757" y="3239"/>
                  </a:lnTo>
                  <a:cubicBezTo>
                    <a:pt x="4883" y="3176"/>
                    <a:pt x="4946" y="3050"/>
                    <a:pt x="4946" y="2892"/>
                  </a:cubicBezTo>
                  <a:cubicBezTo>
                    <a:pt x="4946" y="2735"/>
                    <a:pt x="4883" y="2640"/>
                    <a:pt x="4757" y="2577"/>
                  </a:cubicBezTo>
                  <a:lnTo>
                    <a:pt x="630" y="57"/>
                  </a:lnTo>
                  <a:cubicBezTo>
                    <a:pt x="560" y="18"/>
                    <a:pt x="487" y="0"/>
                    <a:pt x="4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782;p137">
              <a:extLst>
                <a:ext uri="{FF2B5EF4-FFF2-40B4-BE49-F238E27FC236}">
                  <a16:creationId xmlns:a16="http://schemas.microsoft.com/office/drawing/2014/main" id="{BAB73B0D-E573-C9B2-0071-1222ADA5F926}"/>
                </a:ext>
              </a:extLst>
            </p:cNvPr>
            <p:cNvSpPr/>
            <p:nvPr/>
          </p:nvSpPr>
          <p:spPr>
            <a:xfrm>
              <a:off x="-13486225" y="2559375"/>
              <a:ext cx="40975" cy="41775"/>
            </a:xfrm>
            <a:custGeom>
              <a:avLst/>
              <a:gdLst/>
              <a:ahLst/>
              <a:cxnLst/>
              <a:rect l="l" t="t" r="r" b="b"/>
              <a:pathLst>
                <a:path w="1639" h="1671" extrusionOk="0">
                  <a:moveTo>
                    <a:pt x="819" y="0"/>
                  </a:moveTo>
                  <a:cubicBezTo>
                    <a:pt x="378" y="0"/>
                    <a:pt x="0" y="378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38" y="1292"/>
                    <a:pt x="1638" y="851"/>
                  </a:cubicBezTo>
                  <a:cubicBezTo>
                    <a:pt x="1638" y="378"/>
                    <a:pt x="1292" y="0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522177A-6F3B-2EB9-A654-0653645B74F9}"/>
              </a:ext>
            </a:extLst>
          </p:cNvPr>
          <p:cNvSpPr txBox="1"/>
          <p:nvPr/>
        </p:nvSpPr>
        <p:spPr>
          <a:xfrm>
            <a:off x="8508805" y="454620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1</a:t>
            </a:r>
            <a:r>
              <a:rPr lang="ru-RU" sz="2400" dirty="0">
                <a:solidFill>
                  <a:schemeClr val="bg1"/>
                </a:solidFill>
                <a:latin typeface="Manrope" panose="020B0604020202020204" charset="0"/>
              </a:rPr>
              <a:t>6</a:t>
            </a:r>
            <a:endParaRPr lang="en-US" sz="24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23" name="Google Shape;1341;p103">
            <a:extLst>
              <a:ext uri="{FF2B5EF4-FFF2-40B4-BE49-F238E27FC236}">
                <a16:creationId xmlns:a16="http://schemas.microsoft.com/office/drawing/2014/main" id="{F2D2C5B8-2257-C336-072D-B2E16A66AEBD}"/>
              </a:ext>
            </a:extLst>
          </p:cNvPr>
          <p:cNvSpPr/>
          <p:nvPr/>
        </p:nvSpPr>
        <p:spPr>
          <a:xfrm flipH="1">
            <a:off x="306066" y="1946405"/>
            <a:ext cx="1184360" cy="853316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35;p103">
            <a:extLst>
              <a:ext uri="{FF2B5EF4-FFF2-40B4-BE49-F238E27FC236}">
                <a16:creationId xmlns:a16="http://schemas.microsoft.com/office/drawing/2014/main" id="{58553E47-DB76-9020-7C14-66326D8B09D2}"/>
              </a:ext>
            </a:extLst>
          </p:cNvPr>
          <p:cNvSpPr txBox="1"/>
          <p:nvPr/>
        </p:nvSpPr>
        <p:spPr>
          <a:xfrm flipH="1">
            <a:off x="26544" y="1549807"/>
            <a:ext cx="2524144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 Разработка </a:t>
            </a:r>
            <a:r>
              <a:rPr lang="en-US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MVP</a:t>
            </a:r>
            <a:endParaRPr sz="18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6" name="Google Shape;1335;p103">
            <a:extLst>
              <a:ext uri="{FF2B5EF4-FFF2-40B4-BE49-F238E27FC236}">
                <a16:creationId xmlns:a16="http://schemas.microsoft.com/office/drawing/2014/main" id="{F25FD9B7-3494-CB91-26B0-ACC4FA62CDE5}"/>
              </a:ext>
            </a:extLst>
          </p:cNvPr>
          <p:cNvSpPr txBox="1"/>
          <p:nvPr/>
        </p:nvSpPr>
        <p:spPr>
          <a:xfrm flipH="1">
            <a:off x="1713198" y="3592918"/>
            <a:ext cx="2385184" cy="130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2.Тестирование и запуск бета-версии</a:t>
            </a:r>
            <a:endParaRPr sz="18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7" name="Google Shape;11612;p138">
            <a:extLst>
              <a:ext uri="{FF2B5EF4-FFF2-40B4-BE49-F238E27FC236}">
                <a16:creationId xmlns:a16="http://schemas.microsoft.com/office/drawing/2014/main" id="{433B1667-2DFC-F3CD-D9F9-CA2AD06C33B9}"/>
              </a:ext>
            </a:extLst>
          </p:cNvPr>
          <p:cNvGrpSpPr/>
          <p:nvPr/>
        </p:nvGrpSpPr>
        <p:grpSpPr>
          <a:xfrm>
            <a:off x="4374197" y="1830090"/>
            <a:ext cx="494339" cy="481992"/>
            <a:chOff x="-44914800" y="2342000"/>
            <a:chExt cx="300900" cy="300875"/>
          </a:xfrm>
          <a:solidFill>
            <a:schemeClr val="accent2"/>
          </a:solidFill>
        </p:grpSpPr>
        <p:sp>
          <p:nvSpPr>
            <p:cNvPr id="28" name="Google Shape;11613;p138">
              <a:extLst>
                <a:ext uri="{FF2B5EF4-FFF2-40B4-BE49-F238E27FC236}">
                  <a16:creationId xmlns:a16="http://schemas.microsoft.com/office/drawing/2014/main" id="{312AA542-466B-0D62-B155-C48D81913C66}"/>
                </a:ext>
              </a:extLst>
            </p:cNvPr>
            <p:cNvSpPr/>
            <p:nvPr/>
          </p:nvSpPr>
          <p:spPr>
            <a:xfrm>
              <a:off x="-44914800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614;p138">
              <a:extLst>
                <a:ext uri="{FF2B5EF4-FFF2-40B4-BE49-F238E27FC236}">
                  <a16:creationId xmlns:a16="http://schemas.microsoft.com/office/drawing/2014/main" id="{EA74776C-DC61-B2F6-A0E0-2A9C8722BC4B}"/>
                </a:ext>
              </a:extLst>
            </p:cNvPr>
            <p:cNvSpPr/>
            <p:nvPr/>
          </p:nvSpPr>
          <p:spPr>
            <a:xfrm>
              <a:off x="-44860450" y="2412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615;p138">
              <a:extLst>
                <a:ext uri="{FF2B5EF4-FFF2-40B4-BE49-F238E27FC236}">
                  <a16:creationId xmlns:a16="http://schemas.microsoft.com/office/drawing/2014/main" id="{22ECDBE5-B141-453B-10A7-4D694C7B320D}"/>
                </a:ext>
              </a:extLst>
            </p:cNvPr>
            <p:cNvSpPr/>
            <p:nvPr/>
          </p:nvSpPr>
          <p:spPr>
            <a:xfrm>
              <a:off x="-44791150" y="243965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0980;p136">
            <a:extLst>
              <a:ext uri="{FF2B5EF4-FFF2-40B4-BE49-F238E27FC236}">
                <a16:creationId xmlns:a16="http://schemas.microsoft.com/office/drawing/2014/main" id="{4C48F119-81AE-2164-ADA5-DC669D33024C}"/>
              </a:ext>
            </a:extLst>
          </p:cNvPr>
          <p:cNvGrpSpPr/>
          <p:nvPr/>
        </p:nvGrpSpPr>
        <p:grpSpPr>
          <a:xfrm>
            <a:off x="2631882" y="2944937"/>
            <a:ext cx="452697" cy="459162"/>
            <a:chOff x="1049375" y="2318350"/>
            <a:chExt cx="298525" cy="295400"/>
          </a:xfrm>
          <a:solidFill>
            <a:schemeClr val="accent2"/>
          </a:solidFill>
        </p:grpSpPr>
        <p:sp>
          <p:nvSpPr>
            <p:cNvPr id="32" name="Google Shape;10981;p136">
              <a:extLst>
                <a:ext uri="{FF2B5EF4-FFF2-40B4-BE49-F238E27FC236}">
                  <a16:creationId xmlns:a16="http://schemas.microsoft.com/office/drawing/2014/main" id="{8D2467CA-235D-295C-A8A5-19510F683EE3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82;p136">
              <a:extLst>
                <a:ext uri="{FF2B5EF4-FFF2-40B4-BE49-F238E27FC236}">
                  <a16:creationId xmlns:a16="http://schemas.microsoft.com/office/drawing/2014/main" id="{8043A8F9-E7B5-DE51-CE95-B5AF8A89C8E0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83;p136">
              <a:extLst>
                <a:ext uri="{FF2B5EF4-FFF2-40B4-BE49-F238E27FC236}">
                  <a16:creationId xmlns:a16="http://schemas.microsoft.com/office/drawing/2014/main" id="{DEEE17F0-2F8F-06CD-7393-44A1FA32B178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84;p136">
              <a:extLst>
                <a:ext uri="{FF2B5EF4-FFF2-40B4-BE49-F238E27FC236}">
                  <a16:creationId xmlns:a16="http://schemas.microsoft.com/office/drawing/2014/main" id="{1E1089B0-21BA-2DB1-12D9-FE7418B1D67D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260;p133">
            <a:extLst>
              <a:ext uri="{FF2B5EF4-FFF2-40B4-BE49-F238E27FC236}">
                <a16:creationId xmlns:a16="http://schemas.microsoft.com/office/drawing/2014/main" id="{7F1FAD8D-FBB1-41D8-BE08-7354D774981F}"/>
              </a:ext>
            </a:extLst>
          </p:cNvPr>
          <p:cNvGrpSpPr/>
          <p:nvPr/>
        </p:nvGrpSpPr>
        <p:grpSpPr>
          <a:xfrm>
            <a:off x="768226" y="2119418"/>
            <a:ext cx="470422" cy="465890"/>
            <a:chOff x="3860250" y="1427025"/>
            <a:chExt cx="487900" cy="483200"/>
          </a:xfrm>
          <a:solidFill>
            <a:schemeClr val="accent2"/>
          </a:solidFill>
        </p:grpSpPr>
        <p:sp>
          <p:nvSpPr>
            <p:cNvPr id="38" name="Google Shape;10261;p133">
              <a:extLst>
                <a:ext uri="{FF2B5EF4-FFF2-40B4-BE49-F238E27FC236}">
                  <a16:creationId xmlns:a16="http://schemas.microsoft.com/office/drawing/2014/main" id="{9C583ECF-28CE-4FF4-8CAD-F218A690A31F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10262;p133">
              <a:extLst>
                <a:ext uri="{FF2B5EF4-FFF2-40B4-BE49-F238E27FC236}">
                  <a16:creationId xmlns:a16="http://schemas.microsoft.com/office/drawing/2014/main" id="{25AD1107-5B18-41A9-A02A-1E7C2551D774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10263;p133">
              <a:extLst>
                <a:ext uri="{FF2B5EF4-FFF2-40B4-BE49-F238E27FC236}">
                  <a16:creationId xmlns:a16="http://schemas.microsoft.com/office/drawing/2014/main" id="{9F14F9A1-357B-4A18-8F5E-1EF27B38148A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0AA825-AC7B-4C18-8C8F-F3E7D5981CB1}"/>
              </a:ext>
            </a:extLst>
          </p:cNvPr>
          <p:cNvSpPr txBox="1"/>
          <p:nvPr/>
        </p:nvSpPr>
        <p:spPr>
          <a:xfrm>
            <a:off x="398425" y="2839847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 апрель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F6A7C-7186-4C18-BA66-736440B458DB}"/>
              </a:ext>
            </a:extLst>
          </p:cNvPr>
          <p:cNvSpPr txBox="1"/>
          <p:nvPr/>
        </p:nvSpPr>
        <p:spPr>
          <a:xfrm>
            <a:off x="2288560" y="2426206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 май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5C3B9-BBD1-4256-91B9-84A16FA23C32}"/>
              </a:ext>
            </a:extLst>
          </p:cNvPr>
          <p:cNvSpPr txBox="1"/>
          <p:nvPr/>
        </p:nvSpPr>
        <p:spPr>
          <a:xfrm>
            <a:off x="4085116" y="2558295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 август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7A612-762A-442C-BC67-143209A9A24A}"/>
              </a:ext>
            </a:extLst>
          </p:cNvPr>
          <p:cNvSpPr txBox="1"/>
          <p:nvPr/>
        </p:nvSpPr>
        <p:spPr>
          <a:xfrm>
            <a:off x="5965875" y="2352066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 октябрь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F70EC-DDAC-4A6D-B293-315746737A6C}"/>
              </a:ext>
            </a:extLst>
          </p:cNvPr>
          <p:cNvSpPr txBox="1"/>
          <p:nvPr/>
        </p:nvSpPr>
        <p:spPr>
          <a:xfrm>
            <a:off x="7554530" y="2713217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 декабрь</a:t>
            </a:r>
          </a:p>
        </p:txBody>
      </p:sp>
    </p:spTree>
    <p:extLst>
      <p:ext uri="{BB962C8B-B14F-4D97-AF65-F5344CB8AC3E}">
        <p14:creationId xmlns:p14="http://schemas.microsoft.com/office/powerpoint/2010/main" val="127023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>
          <a:extLst>
            <a:ext uri="{FF2B5EF4-FFF2-40B4-BE49-F238E27FC236}">
              <a16:creationId xmlns:a16="http://schemas.microsoft.com/office/drawing/2014/main" id="{0D94738C-59FA-E034-E6D0-CF6576AD5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0">
            <a:extLst>
              <a:ext uri="{FF2B5EF4-FFF2-40B4-BE49-F238E27FC236}">
                <a16:creationId xmlns:a16="http://schemas.microsoft.com/office/drawing/2014/main" id="{325322B9-108C-20AE-5BCF-B1DAD05448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Итоги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699" name="Google Shape;699;p70">
            <a:extLst>
              <a:ext uri="{FF2B5EF4-FFF2-40B4-BE49-F238E27FC236}">
                <a16:creationId xmlns:a16="http://schemas.microsoft.com/office/drawing/2014/main" id="{44981F7F-E361-360D-067D-5C90D0E6A2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00587" y="1263319"/>
            <a:ext cx="1805644" cy="977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Написано техническое задание</a:t>
            </a:r>
            <a:endParaRPr dirty="0"/>
          </a:p>
        </p:txBody>
      </p:sp>
      <p:sp>
        <p:nvSpPr>
          <p:cNvPr id="701" name="Google Shape;701;p70">
            <a:extLst>
              <a:ext uri="{FF2B5EF4-FFF2-40B4-BE49-F238E27FC236}">
                <a16:creationId xmlns:a16="http://schemas.microsoft.com/office/drawing/2014/main" id="{EEFF1D3D-BF70-BCF0-52BF-7BAF85227FED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725331" y="1362837"/>
            <a:ext cx="2045701" cy="9220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Разработан дизайн</a:t>
            </a:r>
          </a:p>
        </p:txBody>
      </p:sp>
      <p:sp>
        <p:nvSpPr>
          <p:cNvPr id="703" name="Google Shape;703;p70">
            <a:extLst>
              <a:ext uri="{FF2B5EF4-FFF2-40B4-BE49-F238E27FC236}">
                <a16:creationId xmlns:a16="http://schemas.microsoft.com/office/drawing/2014/main" id="{E0956911-EC7D-A9A5-B17A-784095F8F30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5790861" y="2871280"/>
            <a:ext cx="1913420" cy="1033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tabLst>
                <a:tab pos="719138" algn="l"/>
              </a:tabLst>
            </a:pPr>
            <a:r>
              <a:rPr lang="ru-R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Продумана архитектура проекта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0204-6DAB-A7BD-CD12-FEE0B847A02B}"/>
              </a:ext>
            </a:extLst>
          </p:cNvPr>
          <p:cNvSpPr txBox="1"/>
          <p:nvPr/>
        </p:nvSpPr>
        <p:spPr>
          <a:xfrm>
            <a:off x="8508805" y="454620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anrope" panose="020B0604020202020204" charset="0"/>
              </a:rPr>
              <a:t>17</a:t>
            </a:r>
            <a:endParaRPr lang="en-US" sz="24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7" name="Google Shape;699;p70">
            <a:extLst>
              <a:ext uri="{FF2B5EF4-FFF2-40B4-BE49-F238E27FC236}">
                <a16:creationId xmlns:a16="http://schemas.microsoft.com/office/drawing/2014/main" id="{D6C6123F-ACC2-F49A-523D-12FDE3E87955}"/>
              </a:ext>
            </a:extLst>
          </p:cNvPr>
          <p:cNvSpPr txBox="1">
            <a:spLocks/>
          </p:cNvSpPr>
          <p:nvPr/>
        </p:nvSpPr>
        <p:spPr>
          <a:xfrm>
            <a:off x="1497691" y="3122190"/>
            <a:ext cx="1908540" cy="71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ru-RU" dirty="0">
                <a:latin typeface="Manrope"/>
                <a:ea typeface="Manrope"/>
                <a:cs typeface="Manrope"/>
                <a:sym typeface="Manrope"/>
              </a:rPr>
              <a:t>Проведён анализ рынка</a:t>
            </a:r>
            <a:endParaRPr lang="ru-RU" dirty="0"/>
          </a:p>
        </p:txBody>
      </p:sp>
      <p:grpSp>
        <p:nvGrpSpPr>
          <p:cNvPr id="11" name="Google Shape;11839;p138">
            <a:extLst>
              <a:ext uri="{FF2B5EF4-FFF2-40B4-BE49-F238E27FC236}">
                <a16:creationId xmlns:a16="http://schemas.microsoft.com/office/drawing/2014/main" id="{99557950-FDDE-991B-78FC-B54E100AFAFF}"/>
              </a:ext>
            </a:extLst>
          </p:cNvPr>
          <p:cNvGrpSpPr/>
          <p:nvPr/>
        </p:nvGrpSpPr>
        <p:grpSpPr>
          <a:xfrm>
            <a:off x="2274109" y="2188490"/>
            <a:ext cx="473111" cy="471009"/>
            <a:chOff x="-12661600" y="1640225"/>
            <a:chExt cx="354450" cy="352875"/>
          </a:xfrm>
          <a:solidFill>
            <a:schemeClr val="bg1"/>
          </a:solidFill>
        </p:grpSpPr>
        <p:sp>
          <p:nvSpPr>
            <p:cNvPr id="12" name="Google Shape;11840;p138">
              <a:extLst>
                <a:ext uri="{FF2B5EF4-FFF2-40B4-BE49-F238E27FC236}">
                  <a16:creationId xmlns:a16="http://schemas.microsoft.com/office/drawing/2014/main" id="{A8309528-6F97-662D-790A-98D7705C95D4}"/>
                </a:ext>
              </a:extLst>
            </p:cNvPr>
            <p:cNvSpPr/>
            <p:nvPr/>
          </p:nvSpPr>
          <p:spPr>
            <a:xfrm>
              <a:off x="-12661600" y="1764675"/>
              <a:ext cx="188275" cy="228425"/>
            </a:xfrm>
            <a:custGeom>
              <a:avLst/>
              <a:gdLst/>
              <a:ahLst/>
              <a:cxnLst/>
              <a:rect l="l" t="t" r="r" b="b"/>
              <a:pathLst>
                <a:path w="7531" h="9137" extrusionOk="0">
                  <a:moveTo>
                    <a:pt x="5451" y="819"/>
                  </a:moveTo>
                  <a:cubicBezTo>
                    <a:pt x="5672" y="819"/>
                    <a:pt x="5829" y="1008"/>
                    <a:pt x="5829" y="1229"/>
                  </a:cubicBezTo>
                  <a:cubicBezTo>
                    <a:pt x="5829" y="1481"/>
                    <a:pt x="5640" y="1670"/>
                    <a:pt x="5451" y="1670"/>
                  </a:cubicBezTo>
                  <a:lnTo>
                    <a:pt x="2112" y="1670"/>
                  </a:lnTo>
                  <a:cubicBezTo>
                    <a:pt x="1860" y="1670"/>
                    <a:pt x="1671" y="1481"/>
                    <a:pt x="1671" y="1229"/>
                  </a:cubicBezTo>
                  <a:cubicBezTo>
                    <a:pt x="1671" y="1008"/>
                    <a:pt x="1860" y="819"/>
                    <a:pt x="2112" y="819"/>
                  </a:cubicBezTo>
                  <a:close/>
                  <a:moveTo>
                    <a:pt x="5010" y="2457"/>
                  </a:moveTo>
                  <a:lnTo>
                    <a:pt x="5010" y="3308"/>
                  </a:lnTo>
                  <a:lnTo>
                    <a:pt x="2490" y="3308"/>
                  </a:lnTo>
                  <a:lnTo>
                    <a:pt x="2490" y="2457"/>
                  </a:lnTo>
                  <a:close/>
                  <a:moveTo>
                    <a:pt x="5325" y="4159"/>
                  </a:moveTo>
                  <a:lnTo>
                    <a:pt x="6428" y="4726"/>
                  </a:lnTo>
                  <a:cubicBezTo>
                    <a:pt x="6585" y="4789"/>
                    <a:pt x="6680" y="4915"/>
                    <a:pt x="6680" y="5072"/>
                  </a:cubicBezTo>
                  <a:lnTo>
                    <a:pt x="6680" y="7876"/>
                  </a:lnTo>
                  <a:cubicBezTo>
                    <a:pt x="6680" y="8097"/>
                    <a:pt x="6459" y="8286"/>
                    <a:pt x="6239" y="8286"/>
                  </a:cubicBezTo>
                  <a:lnTo>
                    <a:pt x="1229" y="8286"/>
                  </a:lnTo>
                  <a:cubicBezTo>
                    <a:pt x="1009" y="8286"/>
                    <a:pt x="788" y="8097"/>
                    <a:pt x="788" y="7876"/>
                  </a:cubicBezTo>
                  <a:lnTo>
                    <a:pt x="788" y="5072"/>
                  </a:lnTo>
                  <a:lnTo>
                    <a:pt x="851" y="5072"/>
                  </a:lnTo>
                  <a:cubicBezTo>
                    <a:pt x="851" y="4915"/>
                    <a:pt x="914" y="4757"/>
                    <a:pt x="1072" y="4726"/>
                  </a:cubicBezTo>
                  <a:lnTo>
                    <a:pt x="2175" y="4159"/>
                  </a:lnTo>
                  <a:close/>
                  <a:moveTo>
                    <a:pt x="2112" y="0"/>
                  </a:moveTo>
                  <a:cubicBezTo>
                    <a:pt x="1418" y="0"/>
                    <a:pt x="851" y="536"/>
                    <a:pt x="851" y="1260"/>
                  </a:cubicBezTo>
                  <a:cubicBezTo>
                    <a:pt x="851" y="1796"/>
                    <a:pt x="1198" y="2237"/>
                    <a:pt x="1671" y="2426"/>
                  </a:cubicBezTo>
                  <a:lnTo>
                    <a:pt x="1671" y="3497"/>
                  </a:lnTo>
                  <a:lnTo>
                    <a:pt x="694" y="3970"/>
                  </a:lnTo>
                  <a:cubicBezTo>
                    <a:pt x="253" y="4159"/>
                    <a:pt x="1" y="4600"/>
                    <a:pt x="1" y="5072"/>
                  </a:cubicBezTo>
                  <a:lnTo>
                    <a:pt x="1" y="7876"/>
                  </a:lnTo>
                  <a:cubicBezTo>
                    <a:pt x="1" y="8538"/>
                    <a:pt x="568" y="9136"/>
                    <a:pt x="1261" y="9136"/>
                  </a:cubicBezTo>
                  <a:lnTo>
                    <a:pt x="6270" y="9136"/>
                  </a:lnTo>
                  <a:cubicBezTo>
                    <a:pt x="6963" y="9136"/>
                    <a:pt x="7530" y="8538"/>
                    <a:pt x="7530" y="7876"/>
                  </a:cubicBezTo>
                  <a:lnTo>
                    <a:pt x="7530" y="5072"/>
                  </a:lnTo>
                  <a:cubicBezTo>
                    <a:pt x="7530" y="4600"/>
                    <a:pt x="7247" y="4159"/>
                    <a:pt x="6869" y="3970"/>
                  </a:cubicBezTo>
                  <a:lnTo>
                    <a:pt x="5892" y="3497"/>
                  </a:lnTo>
                  <a:lnTo>
                    <a:pt x="5892" y="2426"/>
                  </a:lnTo>
                  <a:cubicBezTo>
                    <a:pt x="6365" y="2268"/>
                    <a:pt x="6711" y="1796"/>
                    <a:pt x="6711" y="1260"/>
                  </a:cubicBezTo>
                  <a:cubicBezTo>
                    <a:pt x="6711" y="567"/>
                    <a:pt x="6144" y="0"/>
                    <a:pt x="54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841;p138">
              <a:extLst>
                <a:ext uri="{FF2B5EF4-FFF2-40B4-BE49-F238E27FC236}">
                  <a16:creationId xmlns:a16="http://schemas.microsoft.com/office/drawing/2014/main" id="{BC9A8EA6-DF1E-573B-61B8-E62EB4D14FFE}"/>
                </a:ext>
              </a:extLst>
            </p:cNvPr>
            <p:cNvSpPr/>
            <p:nvPr/>
          </p:nvSpPr>
          <p:spPr>
            <a:xfrm>
              <a:off x="-12451300" y="1640225"/>
              <a:ext cx="144150" cy="350500"/>
            </a:xfrm>
            <a:custGeom>
              <a:avLst/>
              <a:gdLst/>
              <a:ahLst/>
              <a:cxnLst/>
              <a:rect l="l" t="t" r="r" b="b"/>
              <a:pathLst>
                <a:path w="5766" h="14020" extrusionOk="0">
                  <a:moveTo>
                    <a:pt x="2836" y="788"/>
                  </a:moveTo>
                  <a:cubicBezTo>
                    <a:pt x="3970" y="788"/>
                    <a:pt x="4915" y="1733"/>
                    <a:pt x="4915" y="2867"/>
                  </a:cubicBezTo>
                  <a:lnTo>
                    <a:pt x="4915" y="4285"/>
                  </a:lnTo>
                  <a:lnTo>
                    <a:pt x="3246" y="5388"/>
                  </a:lnTo>
                  <a:lnTo>
                    <a:pt x="3246" y="4569"/>
                  </a:lnTo>
                  <a:lnTo>
                    <a:pt x="3246" y="2048"/>
                  </a:lnTo>
                  <a:cubicBezTo>
                    <a:pt x="3246" y="1828"/>
                    <a:pt x="3057" y="1607"/>
                    <a:pt x="2836" y="1607"/>
                  </a:cubicBezTo>
                  <a:cubicBezTo>
                    <a:pt x="2584" y="1607"/>
                    <a:pt x="2426" y="1828"/>
                    <a:pt x="2426" y="2048"/>
                  </a:cubicBezTo>
                  <a:lnTo>
                    <a:pt x="2426" y="3781"/>
                  </a:lnTo>
                  <a:lnTo>
                    <a:pt x="788" y="2678"/>
                  </a:lnTo>
                  <a:cubicBezTo>
                    <a:pt x="914" y="1607"/>
                    <a:pt x="1765" y="788"/>
                    <a:pt x="2836" y="788"/>
                  </a:cubicBezTo>
                  <a:close/>
                  <a:moveTo>
                    <a:pt x="788" y="3655"/>
                  </a:moveTo>
                  <a:lnTo>
                    <a:pt x="2426" y="4758"/>
                  </a:lnTo>
                  <a:lnTo>
                    <a:pt x="2426" y="7089"/>
                  </a:lnTo>
                  <a:lnTo>
                    <a:pt x="788" y="5986"/>
                  </a:lnTo>
                  <a:lnTo>
                    <a:pt x="788" y="3655"/>
                  </a:lnTo>
                  <a:close/>
                  <a:moveTo>
                    <a:pt x="4915" y="5325"/>
                  </a:moveTo>
                  <a:lnTo>
                    <a:pt x="4915" y="7656"/>
                  </a:lnTo>
                  <a:lnTo>
                    <a:pt x="3277" y="8759"/>
                  </a:lnTo>
                  <a:lnTo>
                    <a:pt x="3277" y="6427"/>
                  </a:lnTo>
                  <a:lnTo>
                    <a:pt x="4915" y="5325"/>
                  </a:lnTo>
                  <a:close/>
                  <a:moveTo>
                    <a:pt x="788" y="7026"/>
                  </a:moveTo>
                  <a:lnTo>
                    <a:pt x="2426" y="8129"/>
                  </a:lnTo>
                  <a:lnTo>
                    <a:pt x="2426" y="11027"/>
                  </a:lnTo>
                  <a:lnTo>
                    <a:pt x="1355" y="9956"/>
                  </a:lnTo>
                  <a:cubicBezTo>
                    <a:pt x="977" y="9578"/>
                    <a:pt x="788" y="9074"/>
                    <a:pt x="788" y="8507"/>
                  </a:cubicBezTo>
                  <a:lnTo>
                    <a:pt x="788" y="7026"/>
                  </a:lnTo>
                  <a:close/>
                  <a:moveTo>
                    <a:pt x="4884" y="8664"/>
                  </a:moveTo>
                  <a:cubicBezTo>
                    <a:pt x="4884" y="9137"/>
                    <a:pt x="4632" y="9609"/>
                    <a:pt x="4285" y="9956"/>
                  </a:cubicBezTo>
                  <a:lnTo>
                    <a:pt x="3214" y="11027"/>
                  </a:lnTo>
                  <a:lnTo>
                    <a:pt x="3214" y="9767"/>
                  </a:lnTo>
                  <a:lnTo>
                    <a:pt x="4884" y="8664"/>
                  </a:lnTo>
                  <a:close/>
                  <a:moveTo>
                    <a:pt x="2868" y="0"/>
                  </a:moveTo>
                  <a:cubicBezTo>
                    <a:pt x="1292" y="0"/>
                    <a:pt x="1" y="1292"/>
                    <a:pt x="1" y="2930"/>
                  </a:cubicBezTo>
                  <a:lnTo>
                    <a:pt x="1" y="2962"/>
                  </a:lnTo>
                  <a:lnTo>
                    <a:pt x="1" y="8475"/>
                  </a:lnTo>
                  <a:cubicBezTo>
                    <a:pt x="1" y="9263"/>
                    <a:pt x="316" y="9956"/>
                    <a:pt x="851" y="10523"/>
                  </a:cubicBezTo>
                  <a:lnTo>
                    <a:pt x="2489" y="12130"/>
                  </a:lnTo>
                  <a:lnTo>
                    <a:pt x="2489" y="13642"/>
                  </a:lnTo>
                  <a:cubicBezTo>
                    <a:pt x="2489" y="13862"/>
                    <a:pt x="2679" y="14020"/>
                    <a:pt x="2868" y="14020"/>
                  </a:cubicBezTo>
                  <a:cubicBezTo>
                    <a:pt x="3057" y="14020"/>
                    <a:pt x="3309" y="13831"/>
                    <a:pt x="3309" y="13642"/>
                  </a:cubicBezTo>
                  <a:lnTo>
                    <a:pt x="3309" y="12130"/>
                  </a:lnTo>
                  <a:lnTo>
                    <a:pt x="4915" y="10523"/>
                  </a:lnTo>
                  <a:cubicBezTo>
                    <a:pt x="5451" y="9956"/>
                    <a:pt x="5766" y="9263"/>
                    <a:pt x="5766" y="8475"/>
                  </a:cubicBezTo>
                  <a:cubicBezTo>
                    <a:pt x="5734" y="8223"/>
                    <a:pt x="5734" y="3119"/>
                    <a:pt x="5734" y="2930"/>
                  </a:cubicBezTo>
                  <a:cubicBezTo>
                    <a:pt x="5734" y="1292"/>
                    <a:pt x="4443" y="0"/>
                    <a:pt x="2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42;p138">
              <a:extLst>
                <a:ext uri="{FF2B5EF4-FFF2-40B4-BE49-F238E27FC236}">
                  <a16:creationId xmlns:a16="http://schemas.microsoft.com/office/drawing/2014/main" id="{1F73BC42-87EB-8D0C-01C8-CEA89F9A0635}"/>
                </a:ext>
              </a:extLst>
            </p:cNvPr>
            <p:cNvSpPr/>
            <p:nvPr/>
          </p:nvSpPr>
          <p:spPr>
            <a:xfrm>
              <a:off x="-12619850" y="1887525"/>
              <a:ext cx="104000" cy="63050"/>
            </a:xfrm>
            <a:custGeom>
              <a:avLst/>
              <a:gdLst/>
              <a:ahLst/>
              <a:cxnLst/>
              <a:rect l="l" t="t" r="r" b="b"/>
              <a:pathLst>
                <a:path w="4160" h="2522" extrusionOk="0">
                  <a:moveTo>
                    <a:pt x="3340" y="851"/>
                  </a:moveTo>
                  <a:lnTo>
                    <a:pt x="3340" y="1702"/>
                  </a:lnTo>
                  <a:lnTo>
                    <a:pt x="820" y="1702"/>
                  </a:lnTo>
                  <a:lnTo>
                    <a:pt x="820" y="851"/>
                  </a:ln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lnTo>
                    <a:pt x="1" y="2080"/>
                  </a:lnTo>
                  <a:cubicBezTo>
                    <a:pt x="1" y="2332"/>
                    <a:pt x="190" y="2521"/>
                    <a:pt x="442" y="2521"/>
                  </a:cubicBezTo>
                  <a:lnTo>
                    <a:pt x="3781" y="2521"/>
                  </a:lnTo>
                  <a:cubicBezTo>
                    <a:pt x="4002" y="2521"/>
                    <a:pt x="4159" y="2332"/>
                    <a:pt x="4159" y="2080"/>
                  </a:cubicBezTo>
                  <a:lnTo>
                    <a:pt x="4159" y="442"/>
                  </a:lnTo>
                  <a:cubicBezTo>
                    <a:pt x="4159" y="190"/>
                    <a:pt x="397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1546;p138">
            <a:extLst>
              <a:ext uri="{FF2B5EF4-FFF2-40B4-BE49-F238E27FC236}">
                <a16:creationId xmlns:a16="http://schemas.microsoft.com/office/drawing/2014/main" id="{6F6E4387-C27B-DF59-66E6-B3A7B3190B7D}"/>
              </a:ext>
            </a:extLst>
          </p:cNvPr>
          <p:cNvGrpSpPr/>
          <p:nvPr/>
        </p:nvGrpSpPr>
        <p:grpSpPr>
          <a:xfrm>
            <a:off x="6512362" y="2192255"/>
            <a:ext cx="471638" cy="472859"/>
            <a:chOff x="-50523475" y="2316000"/>
            <a:chExt cx="299325" cy="300100"/>
          </a:xfrm>
          <a:solidFill>
            <a:schemeClr val="bg1"/>
          </a:solidFill>
        </p:grpSpPr>
        <p:sp>
          <p:nvSpPr>
            <p:cNvPr id="21" name="Google Shape;11547;p138">
              <a:extLst>
                <a:ext uri="{FF2B5EF4-FFF2-40B4-BE49-F238E27FC236}">
                  <a16:creationId xmlns:a16="http://schemas.microsoft.com/office/drawing/2014/main" id="{ECCD05F8-616A-E5D4-C002-6DE44D4F4999}"/>
                </a:ext>
              </a:extLst>
            </p:cNvPr>
            <p:cNvSpPr/>
            <p:nvPr/>
          </p:nvSpPr>
          <p:spPr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48;p138">
              <a:extLst>
                <a:ext uri="{FF2B5EF4-FFF2-40B4-BE49-F238E27FC236}">
                  <a16:creationId xmlns:a16="http://schemas.microsoft.com/office/drawing/2014/main" id="{D17FF5BB-FC29-A5FC-02E9-CF82AB3D3CFB}"/>
                </a:ext>
              </a:extLst>
            </p:cNvPr>
            <p:cNvSpPr/>
            <p:nvPr/>
          </p:nvSpPr>
          <p:spPr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530;p135">
            <a:extLst>
              <a:ext uri="{FF2B5EF4-FFF2-40B4-BE49-F238E27FC236}">
                <a16:creationId xmlns:a16="http://schemas.microsoft.com/office/drawing/2014/main" id="{E4405AC8-DB56-D48C-D907-ACAB2DB4F006}"/>
              </a:ext>
            </a:extLst>
          </p:cNvPr>
          <p:cNvGrpSpPr/>
          <p:nvPr/>
        </p:nvGrpSpPr>
        <p:grpSpPr>
          <a:xfrm>
            <a:off x="2309411" y="3888089"/>
            <a:ext cx="489414" cy="471009"/>
            <a:chOff x="-37534750" y="2668075"/>
            <a:chExt cx="332400" cy="319900"/>
          </a:xfrm>
          <a:solidFill>
            <a:schemeClr val="bg1"/>
          </a:solidFill>
        </p:grpSpPr>
        <p:sp>
          <p:nvSpPr>
            <p:cNvPr id="29" name="Google Shape;10531;p135">
              <a:extLst>
                <a:ext uri="{FF2B5EF4-FFF2-40B4-BE49-F238E27FC236}">
                  <a16:creationId xmlns:a16="http://schemas.microsoft.com/office/drawing/2014/main" id="{F4FBE2C4-69EE-4575-92D1-523A7623C1AD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32;p135">
              <a:extLst>
                <a:ext uri="{FF2B5EF4-FFF2-40B4-BE49-F238E27FC236}">
                  <a16:creationId xmlns:a16="http://schemas.microsoft.com/office/drawing/2014/main" id="{C5B2972E-1D41-64BC-0CB7-A4CFDEA37060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1616;p138">
            <a:extLst>
              <a:ext uri="{FF2B5EF4-FFF2-40B4-BE49-F238E27FC236}">
                <a16:creationId xmlns:a16="http://schemas.microsoft.com/office/drawing/2014/main" id="{72B62213-D186-C538-2C1B-4D5A383179E9}"/>
              </a:ext>
            </a:extLst>
          </p:cNvPr>
          <p:cNvSpPr/>
          <p:nvPr/>
        </p:nvSpPr>
        <p:spPr>
          <a:xfrm>
            <a:off x="6586329" y="3888088"/>
            <a:ext cx="471639" cy="47100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0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E3052733-DB08-DAF2-389A-2E49A5EC0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>
            <a:extLst>
              <a:ext uri="{FF2B5EF4-FFF2-40B4-BE49-F238E27FC236}">
                <a16:creationId xmlns:a16="http://schemas.microsoft.com/office/drawing/2014/main" id="{9BD7EEEF-8E8E-DA29-9F7A-69F291D37B0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0450" y="2042451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Yu Gothic UI" panose="020B0500000000000000" pitchFamily="34" charset="-128"/>
                <a:ea typeface="Yu Gothic UI" panose="020B0500000000000000" pitchFamily="34" charset="-128"/>
                <a:cs typeface="Kulim Park"/>
                <a:sym typeface="Kulim Park"/>
              </a:rPr>
              <a:t>Visionary </a:t>
            </a:r>
            <a:br>
              <a:rPr lang="en" sz="6000" dirty="0">
                <a:latin typeface="Yu Gothic UI" panose="020B0500000000000000" pitchFamily="34" charset="-128"/>
                <a:ea typeface="Yu Gothic UI" panose="020B0500000000000000" pitchFamily="34" charset="-128"/>
                <a:cs typeface="Kulim Park"/>
                <a:sym typeface="Kulim Park"/>
              </a:rPr>
            </a:br>
            <a:r>
              <a:rPr lang="ru-RU" sz="3600" dirty="0">
                <a:solidFill>
                  <a:schemeClr val="lt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Leelawadee UI" panose="020B0502040204020203" pitchFamily="34" charset="-34"/>
                <a:sym typeface="Kulim Park"/>
              </a:rPr>
              <a:t>Техническое задание</a:t>
            </a:r>
            <a:endParaRPr sz="3600" dirty="0">
              <a:solidFill>
                <a:schemeClr val="dk2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Kulim Park"/>
              <a:sym typeface="Kulim Park"/>
            </a:endParaRPr>
          </a:p>
        </p:txBody>
      </p:sp>
      <p:sp>
        <p:nvSpPr>
          <p:cNvPr id="553" name="Google Shape;553;p57">
            <a:extLst>
              <a:ext uri="{FF2B5EF4-FFF2-40B4-BE49-F238E27FC236}">
                <a16:creationId xmlns:a16="http://schemas.microsoft.com/office/drawing/2014/main" id="{5A1C4C9A-E57A-31E4-13A4-08D8ABAF5D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0450" y="3640551"/>
            <a:ext cx="7893312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/>
              <a:t>Приложение для перерисовки фотографий под одну из заранее определенных стилистик</a:t>
            </a:r>
          </a:p>
        </p:txBody>
      </p:sp>
      <p:sp>
        <p:nvSpPr>
          <p:cNvPr id="2" name="Google Shape;553;p57">
            <a:extLst>
              <a:ext uri="{FF2B5EF4-FFF2-40B4-BE49-F238E27FC236}">
                <a16:creationId xmlns:a16="http://schemas.microsoft.com/office/drawing/2014/main" id="{8F569D60-2A10-9410-0D30-8DC494AC482F}"/>
              </a:ext>
            </a:extLst>
          </p:cNvPr>
          <p:cNvSpPr txBox="1">
            <a:spLocks/>
          </p:cNvSpPr>
          <p:nvPr/>
        </p:nvSpPr>
        <p:spPr>
          <a:xfrm>
            <a:off x="4972489" y="2209253"/>
            <a:ext cx="980337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2000" dirty="0"/>
              <a:t>Github</a:t>
            </a:r>
            <a:endParaRPr lang="ru-RU" sz="2000" dirty="0"/>
          </a:p>
        </p:txBody>
      </p:sp>
      <p:sp>
        <p:nvSpPr>
          <p:cNvPr id="4" name="Google Shape;553;p57">
            <a:extLst>
              <a:ext uri="{FF2B5EF4-FFF2-40B4-BE49-F238E27FC236}">
                <a16:creationId xmlns:a16="http://schemas.microsoft.com/office/drawing/2014/main" id="{5C8E8457-2108-C8CA-A68E-D152A97BB38E}"/>
              </a:ext>
            </a:extLst>
          </p:cNvPr>
          <p:cNvSpPr txBox="1">
            <a:spLocks/>
          </p:cNvSpPr>
          <p:nvPr/>
        </p:nvSpPr>
        <p:spPr>
          <a:xfrm>
            <a:off x="7291162" y="2223852"/>
            <a:ext cx="906741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2000" dirty="0"/>
              <a:t>Figma</a:t>
            </a:r>
            <a:endParaRPr lang="ru-RU" sz="20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B6DD7D-302A-F52F-C83D-0A30D13C64EA}"/>
              </a:ext>
            </a:extLst>
          </p:cNvPr>
          <p:cNvSpPr/>
          <p:nvPr/>
        </p:nvSpPr>
        <p:spPr>
          <a:xfrm>
            <a:off x="4480828" y="184423"/>
            <a:ext cx="1963661" cy="1963661"/>
          </a:xfrm>
          <a:prstGeom prst="roundRect">
            <a:avLst>
              <a:gd name="adj" fmla="val 8099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86167C5-886F-610C-D87C-E84A3AB51FA1}"/>
              </a:ext>
            </a:extLst>
          </p:cNvPr>
          <p:cNvSpPr/>
          <p:nvPr/>
        </p:nvSpPr>
        <p:spPr>
          <a:xfrm>
            <a:off x="6762701" y="190288"/>
            <a:ext cx="1963661" cy="1963661"/>
          </a:xfrm>
          <a:prstGeom prst="roundRect">
            <a:avLst>
              <a:gd name="adj" fmla="val 8099"/>
            </a:avLst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4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EA351EAE-7955-3DA8-07D4-27ACD593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1">
            <a:extLst>
              <a:ext uri="{FF2B5EF4-FFF2-40B4-BE49-F238E27FC236}">
                <a16:creationId xmlns:a16="http://schemas.microsoft.com/office/drawing/2014/main" id="{92FEA393-C099-C451-FEA3-C0F7C77BA400}"/>
              </a:ext>
            </a:extLst>
          </p:cNvPr>
          <p:cNvSpPr/>
          <p:nvPr/>
        </p:nvSpPr>
        <p:spPr>
          <a:xfrm rot="4102360" flipH="1">
            <a:off x="-2913464" y="3875890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dirty="0"/>
          </a:p>
        </p:txBody>
      </p:sp>
      <p:sp>
        <p:nvSpPr>
          <p:cNvPr id="607" name="Google Shape;607;p61">
            <a:extLst>
              <a:ext uri="{FF2B5EF4-FFF2-40B4-BE49-F238E27FC236}">
                <a16:creationId xmlns:a16="http://schemas.microsoft.com/office/drawing/2014/main" id="{DD2EDFB9-DB4A-56B6-321B-970CBC94D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45900" y="3003798"/>
            <a:ext cx="2522299" cy="880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ru-RU" sz="2000" b="1" dirty="0"/>
              <a:t>Максим Прилепин</a:t>
            </a:r>
          </a:p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ru-RU" sz="2000" dirty="0"/>
              <a:t>Дизайн &amp; </a:t>
            </a:r>
            <a:r>
              <a:rPr lang="en-US" sz="2000" dirty="0"/>
              <a:t>QA</a:t>
            </a:r>
          </a:p>
        </p:txBody>
      </p:sp>
      <p:sp>
        <p:nvSpPr>
          <p:cNvPr id="609" name="Google Shape;609;p61">
            <a:extLst>
              <a:ext uri="{FF2B5EF4-FFF2-40B4-BE49-F238E27FC236}">
                <a16:creationId xmlns:a16="http://schemas.microsoft.com/office/drawing/2014/main" id="{E07E7ABD-9D69-2421-8E48-2B14F7ADE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Наша</a:t>
            </a:r>
            <a:r>
              <a:rPr lang="ru-RU" sz="3200" dirty="0">
                <a:solidFill>
                  <a:schemeClr val="lt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Команда</a:t>
            </a:r>
          </a:p>
        </p:txBody>
      </p:sp>
      <p:sp>
        <p:nvSpPr>
          <p:cNvPr id="610" name="Google Shape;610;p61">
            <a:extLst>
              <a:ext uri="{FF2B5EF4-FFF2-40B4-BE49-F238E27FC236}">
                <a16:creationId xmlns:a16="http://schemas.microsoft.com/office/drawing/2014/main" id="{DF3CB064-E9CC-B7B6-2667-8442EFE33FBD}"/>
              </a:ext>
            </a:extLst>
          </p:cNvPr>
          <p:cNvSpPr/>
          <p:nvPr/>
        </p:nvSpPr>
        <p:spPr>
          <a:xfrm rot="813319">
            <a:off x="-4530533" y="-189176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  <a:buSzPts val="1100"/>
              <a:buNone/>
            </a:pPr>
            <a:endParaRPr lang="ru-RU" dirty="0"/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8D38E01F-A303-6E3A-F021-3934A70A8D26}"/>
              </a:ext>
            </a:extLst>
          </p:cNvPr>
          <p:cNvSpPr txBox="1"/>
          <p:nvPr/>
        </p:nvSpPr>
        <p:spPr>
          <a:xfrm>
            <a:off x="318805" y="1210805"/>
            <a:ext cx="2659635" cy="96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SzPts val="1100"/>
            </a:pPr>
            <a:r>
              <a:rPr lang="ru-RU" sz="2000" b="1" dirty="0">
                <a:latin typeface="Manrope" panose="020B0604020202020204" charset="0"/>
              </a:rPr>
              <a:t>Александр Губанов </a:t>
            </a:r>
            <a:r>
              <a:rPr lang="en-US" sz="2000" dirty="0">
                <a:latin typeface="Manrope" panose="020B0604020202020204" charset="0"/>
              </a:rPr>
              <a:t>Mobile &amp; Lead</a:t>
            </a:r>
            <a:endParaRPr lang="ru-RU" sz="2000" dirty="0">
              <a:latin typeface="Manrope" panose="020B0604020202020204" charset="0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40F3F1F6-0828-140A-614E-C3F87B4519A6}"/>
              </a:ext>
            </a:extLst>
          </p:cNvPr>
          <p:cNvSpPr txBox="1"/>
          <p:nvPr/>
        </p:nvSpPr>
        <p:spPr>
          <a:xfrm>
            <a:off x="3123168" y="1210805"/>
            <a:ext cx="3005210" cy="96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ru-RU" sz="2000" b="1" dirty="0">
                <a:latin typeface="Manrope" panose="020B0604020202020204" charset="0"/>
              </a:rPr>
              <a:t>Даниил Кретов</a:t>
            </a:r>
            <a:endParaRPr lang="en-US" sz="2000" b="1" dirty="0">
              <a:latin typeface="Manrope" panose="020B0604020202020204" charset="0"/>
            </a:endParaRPr>
          </a:p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ru-RU" sz="2000" dirty="0">
                <a:latin typeface="Manrope" panose="020B0604020202020204" charset="0"/>
              </a:rPr>
              <a:t> Технический писатель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DBC03104-5A25-775F-E02D-B35B96AD805B}"/>
              </a:ext>
            </a:extLst>
          </p:cNvPr>
          <p:cNvSpPr txBox="1"/>
          <p:nvPr/>
        </p:nvSpPr>
        <p:spPr>
          <a:xfrm>
            <a:off x="6363629" y="1215894"/>
            <a:ext cx="2428435" cy="96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ru-RU" sz="2000" b="1" dirty="0">
                <a:latin typeface="Manrope" panose="020B0604020202020204" charset="0"/>
              </a:rPr>
              <a:t>Дмитрий Ханин</a:t>
            </a:r>
            <a:endParaRPr lang="en-US" sz="2000" b="1" dirty="0">
              <a:latin typeface="Manrope" panose="020B0604020202020204" charset="0"/>
            </a:endParaRPr>
          </a:p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en-US" sz="2000" dirty="0">
                <a:latin typeface="Manrope" panose="020B0604020202020204" charset="0"/>
              </a:rPr>
              <a:t>DevOps</a:t>
            </a:r>
            <a:r>
              <a:rPr lang="ru-RU" sz="2000" dirty="0">
                <a:latin typeface="Manrope" panose="020B0604020202020204" charset="0"/>
              </a:rPr>
              <a:t> </a:t>
            </a:r>
            <a:r>
              <a:rPr lang="en-US" sz="2000" dirty="0">
                <a:latin typeface="Manrope" panose="020B0604020202020204" charset="0"/>
              </a:rPr>
              <a:t>&amp; Backend</a:t>
            </a:r>
            <a:endParaRPr lang="ru-RU" sz="2000" dirty="0">
              <a:latin typeface="Manrope" panose="020B0604020202020204" charset="0"/>
            </a:endParaRP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C35F4353-BAC6-D13E-00CA-F437F23F112E}"/>
              </a:ext>
            </a:extLst>
          </p:cNvPr>
          <p:cNvSpPr txBox="1"/>
          <p:nvPr/>
        </p:nvSpPr>
        <p:spPr>
          <a:xfrm>
            <a:off x="525778" y="2989598"/>
            <a:ext cx="2095737" cy="96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ru-RU" sz="2000" b="1" dirty="0">
                <a:latin typeface="Manrope" panose="020B0604020202020204" charset="0"/>
              </a:rPr>
              <a:t>Нелли Агапова</a:t>
            </a:r>
            <a:endParaRPr lang="en-US" sz="2000" b="1" dirty="0">
              <a:latin typeface="Manrope" panose="020B0604020202020204" charset="0"/>
            </a:endParaRPr>
          </a:p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en-US" sz="2000" dirty="0">
                <a:latin typeface="Manrope" panose="020B0604020202020204" charset="0"/>
              </a:rPr>
              <a:t>PM &amp; </a:t>
            </a:r>
            <a:r>
              <a:rPr lang="ru-RU" sz="2000" dirty="0">
                <a:latin typeface="Manrope" panose="020B0604020202020204" charset="0"/>
              </a:rPr>
              <a:t>Аналитик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3E6E39C-D63F-1DE9-299B-368364178C79}"/>
              </a:ext>
            </a:extLst>
          </p:cNvPr>
          <p:cNvSpPr txBox="1"/>
          <p:nvPr/>
        </p:nvSpPr>
        <p:spPr>
          <a:xfrm>
            <a:off x="3519485" y="3005886"/>
            <a:ext cx="2293486" cy="96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ru-RU" sz="2000" b="1" dirty="0">
                <a:latin typeface="Manrope" panose="020B0604020202020204" charset="0"/>
              </a:rPr>
              <a:t>Данила Набокин </a:t>
            </a:r>
            <a:endParaRPr lang="en-US" sz="2000" b="1" dirty="0">
              <a:latin typeface="Manrope" panose="020B0604020202020204" charset="0"/>
            </a:endParaRPr>
          </a:p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en-US" sz="2000" dirty="0">
                <a:latin typeface="Manrope" panose="020B0604020202020204" charset="0"/>
              </a:rPr>
              <a:t>Backend</a:t>
            </a:r>
            <a:endParaRPr lang="ru-RU" sz="2000" dirty="0">
              <a:latin typeface="Manrope" panose="020B0604020202020204" charset="0"/>
            </a:endParaRPr>
          </a:p>
        </p:txBody>
      </p:sp>
      <p:grpSp>
        <p:nvGrpSpPr>
          <p:cNvPr id="586" name="Google Shape;10328;p133">
            <a:extLst>
              <a:ext uri="{FF2B5EF4-FFF2-40B4-BE49-F238E27FC236}">
                <a16:creationId xmlns:a16="http://schemas.microsoft.com/office/drawing/2014/main" id="{6CC47942-9F06-A2F5-5D28-C9D7E35F6249}"/>
              </a:ext>
            </a:extLst>
          </p:cNvPr>
          <p:cNvGrpSpPr/>
          <p:nvPr/>
        </p:nvGrpSpPr>
        <p:grpSpPr>
          <a:xfrm>
            <a:off x="1464869" y="2277289"/>
            <a:ext cx="351693" cy="548850"/>
            <a:chOff x="3342275" y="2615925"/>
            <a:chExt cx="339700" cy="483150"/>
          </a:xfrm>
          <a:solidFill>
            <a:schemeClr val="bg1"/>
          </a:solidFill>
        </p:grpSpPr>
        <p:sp>
          <p:nvSpPr>
            <p:cNvPr id="587" name="Google Shape;10329;p133">
              <a:extLst>
                <a:ext uri="{FF2B5EF4-FFF2-40B4-BE49-F238E27FC236}">
                  <a16:creationId xmlns:a16="http://schemas.microsoft.com/office/drawing/2014/main" id="{4F003287-14F3-2670-6B5E-63339D8B898E}"/>
                </a:ext>
              </a:extLst>
            </p:cNvPr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88" name="Google Shape;10330;p133">
              <a:extLst>
                <a:ext uri="{FF2B5EF4-FFF2-40B4-BE49-F238E27FC236}">
                  <a16:creationId xmlns:a16="http://schemas.microsoft.com/office/drawing/2014/main" id="{76FEB1CA-D267-C5BF-1672-1376B0FA26C9}"/>
                </a:ext>
              </a:extLst>
            </p:cNvPr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9" name="Google Shape;12063;p139">
            <a:extLst>
              <a:ext uri="{FF2B5EF4-FFF2-40B4-BE49-F238E27FC236}">
                <a16:creationId xmlns:a16="http://schemas.microsoft.com/office/drawing/2014/main" id="{C71EF9B4-C6C9-0810-916B-A52836E261EE}"/>
              </a:ext>
            </a:extLst>
          </p:cNvPr>
          <p:cNvGrpSpPr/>
          <p:nvPr/>
        </p:nvGrpSpPr>
        <p:grpSpPr>
          <a:xfrm>
            <a:off x="4436741" y="2222396"/>
            <a:ext cx="539655" cy="532485"/>
            <a:chOff x="-6713450" y="2397900"/>
            <a:chExt cx="295375" cy="291450"/>
          </a:xfrm>
          <a:solidFill>
            <a:schemeClr val="bg1"/>
          </a:solidFill>
        </p:grpSpPr>
        <p:sp>
          <p:nvSpPr>
            <p:cNvPr id="590" name="Google Shape;12064;p139">
              <a:extLst>
                <a:ext uri="{FF2B5EF4-FFF2-40B4-BE49-F238E27FC236}">
                  <a16:creationId xmlns:a16="http://schemas.microsoft.com/office/drawing/2014/main" id="{C82B9F91-8D4B-DCBD-054C-462D1C3B6DD0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2065;p139">
              <a:extLst>
                <a:ext uri="{FF2B5EF4-FFF2-40B4-BE49-F238E27FC236}">
                  <a16:creationId xmlns:a16="http://schemas.microsoft.com/office/drawing/2014/main" id="{DFCC2B3F-CDC2-56B8-77BA-881E7D12933B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12117;p139">
            <a:extLst>
              <a:ext uri="{FF2B5EF4-FFF2-40B4-BE49-F238E27FC236}">
                <a16:creationId xmlns:a16="http://schemas.microsoft.com/office/drawing/2014/main" id="{920C6BED-6327-3D5F-0309-748540504E4F}"/>
              </a:ext>
            </a:extLst>
          </p:cNvPr>
          <p:cNvGrpSpPr/>
          <p:nvPr/>
        </p:nvGrpSpPr>
        <p:grpSpPr>
          <a:xfrm>
            <a:off x="7300266" y="2260872"/>
            <a:ext cx="480176" cy="478862"/>
            <a:chOff x="-2571737" y="2403625"/>
            <a:chExt cx="292225" cy="291425"/>
          </a:xfrm>
          <a:solidFill>
            <a:schemeClr val="bg1"/>
          </a:solidFill>
        </p:grpSpPr>
        <p:sp>
          <p:nvSpPr>
            <p:cNvPr id="593" name="Google Shape;12118;p139">
              <a:extLst>
                <a:ext uri="{FF2B5EF4-FFF2-40B4-BE49-F238E27FC236}">
                  <a16:creationId xmlns:a16="http://schemas.microsoft.com/office/drawing/2014/main" id="{098F706B-22F6-3FA9-DA94-709FEE1E3820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2119;p139">
              <a:extLst>
                <a:ext uri="{FF2B5EF4-FFF2-40B4-BE49-F238E27FC236}">
                  <a16:creationId xmlns:a16="http://schemas.microsoft.com/office/drawing/2014/main" id="{E180B720-4036-E47A-0088-B09360E5EC0B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2120;p139">
              <a:extLst>
                <a:ext uri="{FF2B5EF4-FFF2-40B4-BE49-F238E27FC236}">
                  <a16:creationId xmlns:a16="http://schemas.microsoft.com/office/drawing/2014/main" id="{41ED387B-71CC-938F-E30E-20419D318C91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2121;p139">
              <a:extLst>
                <a:ext uri="{FF2B5EF4-FFF2-40B4-BE49-F238E27FC236}">
                  <a16:creationId xmlns:a16="http://schemas.microsoft.com/office/drawing/2014/main" id="{A97EB941-4542-C665-7131-E03619AE1467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2122;p139">
              <a:extLst>
                <a:ext uri="{FF2B5EF4-FFF2-40B4-BE49-F238E27FC236}">
                  <a16:creationId xmlns:a16="http://schemas.microsoft.com/office/drawing/2014/main" id="{35CC449C-EA01-F219-F17B-AB312A887CEA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12123;p139">
              <a:extLst>
                <a:ext uri="{FF2B5EF4-FFF2-40B4-BE49-F238E27FC236}">
                  <a16:creationId xmlns:a16="http://schemas.microsoft.com/office/drawing/2014/main" id="{5AB05029-8BCA-4EDE-DB18-77C6CCA3330B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2124;p139">
              <a:extLst>
                <a:ext uri="{FF2B5EF4-FFF2-40B4-BE49-F238E27FC236}">
                  <a16:creationId xmlns:a16="http://schemas.microsoft.com/office/drawing/2014/main" id="{F45CF3D7-B8FF-EE41-71D6-4280CB99046F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10771;p135">
            <a:extLst>
              <a:ext uri="{FF2B5EF4-FFF2-40B4-BE49-F238E27FC236}">
                <a16:creationId xmlns:a16="http://schemas.microsoft.com/office/drawing/2014/main" id="{AFFC3E84-BE16-1BBD-79CB-E0063DEB3AB0}"/>
              </a:ext>
            </a:extLst>
          </p:cNvPr>
          <p:cNvSpPr/>
          <p:nvPr/>
        </p:nvSpPr>
        <p:spPr>
          <a:xfrm>
            <a:off x="1380724" y="4025052"/>
            <a:ext cx="519984" cy="513805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12084;p139">
            <a:extLst>
              <a:ext uri="{FF2B5EF4-FFF2-40B4-BE49-F238E27FC236}">
                <a16:creationId xmlns:a16="http://schemas.microsoft.com/office/drawing/2014/main" id="{523E0A76-9E00-1B04-CA32-69BC7C3073A5}"/>
              </a:ext>
            </a:extLst>
          </p:cNvPr>
          <p:cNvGrpSpPr/>
          <p:nvPr/>
        </p:nvGrpSpPr>
        <p:grpSpPr>
          <a:xfrm>
            <a:off x="4382046" y="4059118"/>
            <a:ext cx="511772" cy="452289"/>
            <a:chOff x="-3137650" y="2787000"/>
            <a:chExt cx="291450" cy="257575"/>
          </a:xfrm>
          <a:solidFill>
            <a:schemeClr val="bg1"/>
          </a:solidFill>
        </p:grpSpPr>
        <p:sp>
          <p:nvSpPr>
            <p:cNvPr id="602" name="Google Shape;12085;p139">
              <a:extLst>
                <a:ext uri="{FF2B5EF4-FFF2-40B4-BE49-F238E27FC236}">
                  <a16:creationId xmlns:a16="http://schemas.microsoft.com/office/drawing/2014/main" id="{EDDF9EED-47DB-BECB-8D24-698CF9DE161E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2086;p139">
              <a:extLst>
                <a:ext uri="{FF2B5EF4-FFF2-40B4-BE49-F238E27FC236}">
                  <a16:creationId xmlns:a16="http://schemas.microsoft.com/office/drawing/2014/main" id="{18CA92E6-BA57-0CAD-1A8D-EBC148FD98A8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2087;p139">
              <a:extLst>
                <a:ext uri="{FF2B5EF4-FFF2-40B4-BE49-F238E27FC236}">
                  <a16:creationId xmlns:a16="http://schemas.microsoft.com/office/drawing/2014/main" id="{38E2D3E6-1A4B-C4D3-2D55-17E340E1E835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2088;p139">
              <a:extLst>
                <a:ext uri="{FF2B5EF4-FFF2-40B4-BE49-F238E27FC236}">
                  <a16:creationId xmlns:a16="http://schemas.microsoft.com/office/drawing/2014/main" id="{4DDE9939-9F88-5D7E-FA84-A806B7F588CF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2089;p139">
              <a:extLst>
                <a:ext uri="{FF2B5EF4-FFF2-40B4-BE49-F238E27FC236}">
                  <a16:creationId xmlns:a16="http://schemas.microsoft.com/office/drawing/2014/main" id="{A54A0405-3D30-E100-C143-96479B400CAB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2090;p139">
              <a:extLst>
                <a:ext uri="{FF2B5EF4-FFF2-40B4-BE49-F238E27FC236}">
                  <a16:creationId xmlns:a16="http://schemas.microsoft.com/office/drawing/2014/main" id="{6AE9F754-F286-76A9-743D-F44FD4C833AD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2091;p139">
              <a:extLst>
                <a:ext uri="{FF2B5EF4-FFF2-40B4-BE49-F238E27FC236}">
                  <a16:creationId xmlns:a16="http://schemas.microsoft.com/office/drawing/2014/main" id="{73B5C6BE-1E93-4D81-F1B7-EBD6212278C9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2092;p139">
              <a:extLst>
                <a:ext uri="{FF2B5EF4-FFF2-40B4-BE49-F238E27FC236}">
                  <a16:creationId xmlns:a16="http://schemas.microsoft.com/office/drawing/2014/main" id="{7CAC6DC4-6E7F-5AA3-CA5D-C5C1AB9B81C2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11609;p137">
            <a:extLst>
              <a:ext uri="{FF2B5EF4-FFF2-40B4-BE49-F238E27FC236}">
                <a16:creationId xmlns:a16="http://schemas.microsoft.com/office/drawing/2014/main" id="{26E38B2D-B0EA-E008-E970-9470ADD9DFEB}"/>
              </a:ext>
            </a:extLst>
          </p:cNvPr>
          <p:cNvGrpSpPr/>
          <p:nvPr/>
        </p:nvGrpSpPr>
        <p:grpSpPr>
          <a:xfrm>
            <a:off x="7309589" y="3988860"/>
            <a:ext cx="501056" cy="498642"/>
            <a:chOff x="-49786250" y="2316650"/>
            <a:chExt cx="300900" cy="299450"/>
          </a:xfrm>
          <a:solidFill>
            <a:schemeClr val="bg1"/>
          </a:solidFill>
        </p:grpSpPr>
        <p:sp>
          <p:nvSpPr>
            <p:cNvPr id="617" name="Google Shape;11610;p137">
              <a:extLst>
                <a:ext uri="{FF2B5EF4-FFF2-40B4-BE49-F238E27FC236}">
                  <a16:creationId xmlns:a16="http://schemas.microsoft.com/office/drawing/2014/main" id="{58975906-FAD2-D9B2-C60C-BC543BE6129F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611;p137">
              <a:extLst>
                <a:ext uri="{FF2B5EF4-FFF2-40B4-BE49-F238E27FC236}">
                  <a16:creationId xmlns:a16="http://schemas.microsoft.com/office/drawing/2014/main" id="{B836A746-C029-6066-2824-432C0BB190B2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612;p137">
              <a:extLst>
                <a:ext uri="{FF2B5EF4-FFF2-40B4-BE49-F238E27FC236}">
                  <a16:creationId xmlns:a16="http://schemas.microsoft.com/office/drawing/2014/main" id="{53239249-1C75-485E-E8DC-605E4370C3F6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613;p137">
              <a:extLst>
                <a:ext uri="{FF2B5EF4-FFF2-40B4-BE49-F238E27FC236}">
                  <a16:creationId xmlns:a16="http://schemas.microsoft.com/office/drawing/2014/main" id="{6F2921EA-D426-9F5E-B4F9-2FB16143B220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614;p137">
              <a:extLst>
                <a:ext uri="{FF2B5EF4-FFF2-40B4-BE49-F238E27FC236}">
                  <a16:creationId xmlns:a16="http://schemas.microsoft.com/office/drawing/2014/main" id="{D2F57886-25AD-F99F-FC57-36B68A078A78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615;p137">
              <a:extLst>
                <a:ext uri="{FF2B5EF4-FFF2-40B4-BE49-F238E27FC236}">
                  <a16:creationId xmlns:a16="http://schemas.microsoft.com/office/drawing/2014/main" id="{33BE6B39-27CB-1233-D0CD-423F395EF7EC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616;p137">
              <a:extLst>
                <a:ext uri="{FF2B5EF4-FFF2-40B4-BE49-F238E27FC236}">
                  <a16:creationId xmlns:a16="http://schemas.microsoft.com/office/drawing/2014/main" id="{0F5FA2D1-2925-C056-09CF-FD9C6D992B17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551738-61CE-0D8B-4CEC-76FFFA9FC79E}"/>
              </a:ext>
            </a:extLst>
          </p:cNvPr>
          <p:cNvSpPr txBox="1"/>
          <p:nvPr/>
        </p:nvSpPr>
        <p:spPr>
          <a:xfrm>
            <a:off x="8508805" y="454620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897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>
          <a:extLst>
            <a:ext uri="{FF2B5EF4-FFF2-40B4-BE49-F238E27FC236}">
              <a16:creationId xmlns:a16="http://schemas.microsoft.com/office/drawing/2014/main" id="{40DB98D9-582E-8B03-8657-D917EEA5C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83">
            <a:extLst>
              <a:ext uri="{FF2B5EF4-FFF2-40B4-BE49-F238E27FC236}">
                <a16:creationId xmlns:a16="http://schemas.microsoft.com/office/drawing/2014/main" id="{93AC8BA7-9444-EC64-DBAD-F6EDC60C35BC}"/>
              </a:ext>
            </a:extLst>
          </p:cNvPr>
          <p:cNvSpPr/>
          <p:nvPr/>
        </p:nvSpPr>
        <p:spPr>
          <a:xfrm>
            <a:off x="3298942" y="1400416"/>
            <a:ext cx="2576408" cy="2576408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83">
            <a:extLst>
              <a:ext uri="{FF2B5EF4-FFF2-40B4-BE49-F238E27FC236}">
                <a16:creationId xmlns:a16="http://schemas.microsoft.com/office/drawing/2014/main" id="{A57CCC96-C92D-A562-DA39-C52063E763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Актуальность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98" name="Google Shape;898;p83">
            <a:extLst>
              <a:ext uri="{FF2B5EF4-FFF2-40B4-BE49-F238E27FC236}">
                <a16:creationId xmlns:a16="http://schemas.microsoft.com/office/drawing/2014/main" id="{FF62CF1A-393C-2E8F-AA54-0DE7AFACA187}"/>
              </a:ext>
            </a:extLst>
          </p:cNvPr>
          <p:cNvSpPr/>
          <p:nvPr/>
        </p:nvSpPr>
        <p:spPr>
          <a:xfrm flipH="1">
            <a:off x="2833160" y="3103419"/>
            <a:ext cx="1545949" cy="1113749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9" name="Google Shape;899;p83">
            <a:extLst>
              <a:ext uri="{FF2B5EF4-FFF2-40B4-BE49-F238E27FC236}">
                <a16:creationId xmlns:a16="http://schemas.microsoft.com/office/drawing/2014/main" id="{88A57F43-99DC-23CE-AE77-3C76B70F25F3}"/>
              </a:ext>
            </a:extLst>
          </p:cNvPr>
          <p:cNvSpPr/>
          <p:nvPr/>
        </p:nvSpPr>
        <p:spPr>
          <a:xfrm>
            <a:off x="4891893" y="2962388"/>
            <a:ext cx="1212490" cy="107746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0" name="Google Shape;900;p83">
            <a:extLst>
              <a:ext uri="{FF2B5EF4-FFF2-40B4-BE49-F238E27FC236}">
                <a16:creationId xmlns:a16="http://schemas.microsoft.com/office/drawing/2014/main" id="{C7665C93-370B-B4A9-7B2B-2BD4BD36095A}"/>
              </a:ext>
            </a:extLst>
          </p:cNvPr>
          <p:cNvSpPr/>
          <p:nvPr/>
        </p:nvSpPr>
        <p:spPr>
          <a:xfrm rot="10800000">
            <a:off x="4596567" y="1382617"/>
            <a:ext cx="1545949" cy="1113749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1" name="Google Shape;901;p83">
            <a:extLst>
              <a:ext uri="{FF2B5EF4-FFF2-40B4-BE49-F238E27FC236}">
                <a16:creationId xmlns:a16="http://schemas.microsoft.com/office/drawing/2014/main" id="{BE2CF45D-6B93-55D2-ECD4-FE73BFB7A637}"/>
              </a:ext>
            </a:extLst>
          </p:cNvPr>
          <p:cNvSpPr/>
          <p:nvPr/>
        </p:nvSpPr>
        <p:spPr>
          <a:xfrm rot="10800000" flipH="1">
            <a:off x="2846512" y="1536760"/>
            <a:ext cx="1219825" cy="986606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2" name="Google Shape;902;p83">
            <a:extLst>
              <a:ext uri="{FF2B5EF4-FFF2-40B4-BE49-F238E27FC236}">
                <a16:creationId xmlns:a16="http://schemas.microsoft.com/office/drawing/2014/main" id="{1805BDAF-44AB-BF44-3036-9A8D25737A1F}"/>
              </a:ext>
            </a:extLst>
          </p:cNvPr>
          <p:cNvSpPr txBox="1"/>
          <p:nvPr/>
        </p:nvSpPr>
        <p:spPr>
          <a:xfrm>
            <a:off x="326621" y="1226238"/>
            <a:ext cx="3180343" cy="1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ru-RU" sz="20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Повышение активности пользователей в социальных сетях</a:t>
            </a:r>
          </a:p>
        </p:txBody>
      </p:sp>
      <p:sp>
        <p:nvSpPr>
          <p:cNvPr id="906" name="Google Shape;906;p83">
            <a:extLst>
              <a:ext uri="{FF2B5EF4-FFF2-40B4-BE49-F238E27FC236}">
                <a16:creationId xmlns:a16="http://schemas.microsoft.com/office/drawing/2014/main" id="{0545BB14-3D4A-03F5-7D16-DE5C7A71A34A}"/>
              </a:ext>
            </a:extLst>
          </p:cNvPr>
          <p:cNvSpPr txBox="1"/>
          <p:nvPr/>
        </p:nvSpPr>
        <p:spPr>
          <a:xfrm>
            <a:off x="6113484" y="1023523"/>
            <a:ext cx="2295497" cy="105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Потребность редактирования изображений</a:t>
            </a:r>
          </a:p>
        </p:txBody>
      </p:sp>
      <p:sp>
        <p:nvSpPr>
          <p:cNvPr id="907" name="Google Shape;907;p83">
            <a:extLst>
              <a:ext uri="{FF2B5EF4-FFF2-40B4-BE49-F238E27FC236}">
                <a16:creationId xmlns:a16="http://schemas.microsoft.com/office/drawing/2014/main" id="{C10A663A-6769-11FF-B6B8-56F93B951EEC}"/>
              </a:ext>
            </a:extLst>
          </p:cNvPr>
          <p:cNvSpPr txBox="1"/>
          <p:nvPr/>
        </p:nvSpPr>
        <p:spPr>
          <a:xfrm>
            <a:off x="6013504" y="3430514"/>
            <a:ext cx="2489498" cy="103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Рост рынка интеллектуальных технологий</a:t>
            </a:r>
          </a:p>
        </p:txBody>
      </p:sp>
      <p:sp>
        <p:nvSpPr>
          <p:cNvPr id="908" name="Google Shape;908;p83">
            <a:extLst>
              <a:ext uri="{FF2B5EF4-FFF2-40B4-BE49-F238E27FC236}">
                <a16:creationId xmlns:a16="http://schemas.microsoft.com/office/drawing/2014/main" id="{14FC0D92-CEA3-5B6F-991B-CA2E962DB608}"/>
              </a:ext>
            </a:extLst>
          </p:cNvPr>
          <p:cNvSpPr txBox="1"/>
          <p:nvPr/>
        </p:nvSpPr>
        <p:spPr>
          <a:xfrm>
            <a:off x="443097" y="3507368"/>
            <a:ext cx="3180344" cy="10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0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Широкий потенциал автоматизированной обработки изображений</a:t>
            </a:r>
          </a:p>
        </p:txBody>
      </p:sp>
      <p:grpSp>
        <p:nvGrpSpPr>
          <p:cNvPr id="4" name="Google Shape;10801;p135">
            <a:extLst>
              <a:ext uri="{FF2B5EF4-FFF2-40B4-BE49-F238E27FC236}">
                <a16:creationId xmlns:a16="http://schemas.microsoft.com/office/drawing/2014/main" id="{75C5EC9B-B991-B71E-53E7-1FE689315B46}"/>
              </a:ext>
            </a:extLst>
          </p:cNvPr>
          <p:cNvGrpSpPr/>
          <p:nvPr/>
        </p:nvGrpSpPr>
        <p:grpSpPr>
          <a:xfrm rot="477278">
            <a:off x="5231902" y="3272540"/>
            <a:ext cx="576418" cy="457156"/>
            <a:chOff x="-62882884" y="1999374"/>
            <a:chExt cx="315850" cy="250500"/>
          </a:xfrm>
          <a:solidFill>
            <a:schemeClr val="accent2"/>
          </a:solidFill>
        </p:grpSpPr>
        <p:sp>
          <p:nvSpPr>
            <p:cNvPr id="5" name="Google Shape;10802;p135">
              <a:extLst>
                <a:ext uri="{FF2B5EF4-FFF2-40B4-BE49-F238E27FC236}">
                  <a16:creationId xmlns:a16="http://schemas.microsoft.com/office/drawing/2014/main" id="{ECF5BDBA-E069-BD5B-83FC-4762C559A5C8}"/>
                </a:ext>
              </a:extLst>
            </p:cNvPr>
            <p:cNvSpPr/>
            <p:nvPr/>
          </p:nvSpPr>
          <p:spPr>
            <a:xfrm>
              <a:off x="-62882884" y="1999374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" name="Google Shape;10803;p135">
              <a:extLst>
                <a:ext uri="{FF2B5EF4-FFF2-40B4-BE49-F238E27FC236}">
                  <a16:creationId xmlns:a16="http://schemas.microsoft.com/office/drawing/2014/main" id="{2843A391-145D-E508-0401-BC2200962419}"/>
                </a:ext>
              </a:extLst>
            </p:cNvPr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7" name="Google Shape;11767;p137">
            <a:extLst>
              <a:ext uri="{FF2B5EF4-FFF2-40B4-BE49-F238E27FC236}">
                <a16:creationId xmlns:a16="http://schemas.microsoft.com/office/drawing/2014/main" id="{9B05B653-46FD-B7F6-E3C7-17CAAC6600F9}"/>
              </a:ext>
            </a:extLst>
          </p:cNvPr>
          <p:cNvGrpSpPr/>
          <p:nvPr/>
        </p:nvGrpSpPr>
        <p:grpSpPr>
          <a:xfrm rot="21148860">
            <a:off x="5194268" y="1629644"/>
            <a:ext cx="588188" cy="592442"/>
            <a:chOff x="-13529550" y="1639425"/>
            <a:chExt cx="353650" cy="353675"/>
          </a:xfrm>
          <a:solidFill>
            <a:schemeClr val="accent4"/>
          </a:solidFill>
        </p:grpSpPr>
        <p:sp>
          <p:nvSpPr>
            <p:cNvPr id="8" name="Google Shape;11768;p137">
              <a:extLst>
                <a:ext uri="{FF2B5EF4-FFF2-40B4-BE49-F238E27FC236}">
                  <a16:creationId xmlns:a16="http://schemas.microsoft.com/office/drawing/2014/main" id="{F80D08E8-126C-19CC-D76A-D8EF29ABA694}"/>
                </a:ext>
              </a:extLst>
            </p:cNvPr>
            <p:cNvSpPr/>
            <p:nvPr/>
          </p:nvSpPr>
          <p:spPr>
            <a:xfrm>
              <a:off x="-13529550" y="1910125"/>
              <a:ext cx="353650" cy="82975"/>
            </a:xfrm>
            <a:custGeom>
              <a:avLst/>
              <a:gdLst/>
              <a:ahLst/>
              <a:cxnLst/>
              <a:rect l="l" t="t" r="r" b="b"/>
              <a:pathLst>
                <a:path w="14146" h="3319" extrusionOk="0">
                  <a:moveTo>
                    <a:pt x="3434" y="893"/>
                  </a:moveTo>
                  <a:lnTo>
                    <a:pt x="3434" y="893"/>
                  </a:lnTo>
                  <a:cubicBezTo>
                    <a:pt x="3340" y="1145"/>
                    <a:pt x="3308" y="1428"/>
                    <a:pt x="3308" y="1649"/>
                  </a:cubicBezTo>
                  <a:cubicBezTo>
                    <a:pt x="3308" y="1932"/>
                    <a:pt x="3340" y="2153"/>
                    <a:pt x="3434" y="2405"/>
                  </a:cubicBezTo>
                  <a:cubicBezTo>
                    <a:pt x="2899" y="2373"/>
                    <a:pt x="2426" y="2279"/>
                    <a:pt x="2017" y="2153"/>
                  </a:cubicBezTo>
                  <a:cubicBezTo>
                    <a:pt x="1229" y="1964"/>
                    <a:pt x="914" y="1743"/>
                    <a:pt x="819" y="1649"/>
                  </a:cubicBezTo>
                  <a:cubicBezTo>
                    <a:pt x="914" y="1586"/>
                    <a:pt x="1166" y="1334"/>
                    <a:pt x="2017" y="1145"/>
                  </a:cubicBezTo>
                  <a:cubicBezTo>
                    <a:pt x="2426" y="1019"/>
                    <a:pt x="2899" y="956"/>
                    <a:pt x="3434" y="893"/>
                  </a:cubicBezTo>
                  <a:close/>
                  <a:moveTo>
                    <a:pt x="6018" y="861"/>
                  </a:moveTo>
                  <a:cubicBezTo>
                    <a:pt x="7908" y="987"/>
                    <a:pt x="8948" y="1428"/>
                    <a:pt x="9137" y="1649"/>
                  </a:cubicBezTo>
                  <a:cubicBezTo>
                    <a:pt x="9042" y="1743"/>
                    <a:pt x="8790" y="1964"/>
                    <a:pt x="7940" y="2153"/>
                  </a:cubicBezTo>
                  <a:cubicBezTo>
                    <a:pt x="7404" y="2279"/>
                    <a:pt x="6742" y="2405"/>
                    <a:pt x="6018" y="2436"/>
                  </a:cubicBezTo>
                  <a:cubicBezTo>
                    <a:pt x="5892" y="2216"/>
                    <a:pt x="5829" y="1932"/>
                    <a:pt x="5829" y="1649"/>
                  </a:cubicBezTo>
                  <a:cubicBezTo>
                    <a:pt x="5829" y="1365"/>
                    <a:pt x="5892" y="1113"/>
                    <a:pt x="6018" y="861"/>
                  </a:cubicBezTo>
                  <a:close/>
                  <a:moveTo>
                    <a:pt x="5104" y="798"/>
                  </a:moveTo>
                  <a:cubicBezTo>
                    <a:pt x="5041" y="1050"/>
                    <a:pt x="4947" y="1334"/>
                    <a:pt x="4947" y="1617"/>
                  </a:cubicBezTo>
                  <a:cubicBezTo>
                    <a:pt x="4947" y="1901"/>
                    <a:pt x="5010" y="2153"/>
                    <a:pt x="5104" y="2436"/>
                  </a:cubicBezTo>
                  <a:cubicBezTo>
                    <a:pt x="4994" y="2452"/>
                    <a:pt x="4876" y="2460"/>
                    <a:pt x="4754" y="2460"/>
                  </a:cubicBezTo>
                  <a:cubicBezTo>
                    <a:pt x="4632" y="2460"/>
                    <a:pt x="4506" y="2452"/>
                    <a:pt x="4379" y="2436"/>
                  </a:cubicBezTo>
                  <a:cubicBezTo>
                    <a:pt x="4222" y="2216"/>
                    <a:pt x="4159" y="1932"/>
                    <a:pt x="4159" y="1617"/>
                  </a:cubicBezTo>
                  <a:cubicBezTo>
                    <a:pt x="4159" y="1334"/>
                    <a:pt x="4253" y="1050"/>
                    <a:pt x="4379" y="798"/>
                  </a:cubicBezTo>
                  <a:close/>
                  <a:moveTo>
                    <a:pt x="10801" y="817"/>
                  </a:moveTo>
                  <a:cubicBezTo>
                    <a:pt x="10917" y="817"/>
                    <a:pt x="11036" y="841"/>
                    <a:pt x="11153" y="893"/>
                  </a:cubicBezTo>
                  <a:lnTo>
                    <a:pt x="12728" y="1649"/>
                  </a:lnTo>
                  <a:lnTo>
                    <a:pt x="11153" y="2405"/>
                  </a:lnTo>
                  <a:cubicBezTo>
                    <a:pt x="11032" y="2465"/>
                    <a:pt x="10908" y="2493"/>
                    <a:pt x="10788" y="2493"/>
                  </a:cubicBezTo>
                  <a:cubicBezTo>
                    <a:pt x="10346" y="2493"/>
                    <a:pt x="9956" y="2120"/>
                    <a:pt x="9956" y="1649"/>
                  </a:cubicBezTo>
                  <a:cubicBezTo>
                    <a:pt x="9956" y="1173"/>
                    <a:pt x="10354" y="817"/>
                    <a:pt x="10801" y="817"/>
                  </a:cubicBezTo>
                  <a:close/>
                  <a:moveTo>
                    <a:pt x="10785" y="0"/>
                  </a:moveTo>
                  <a:cubicBezTo>
                    <a:pt x="10221" y="0"/>
                    <a:pt x="9666" y="291"/>
                    <a:pt x="9357" y="798"/>
                  </a:cubicBezTo>
                  <a:cubicBezTo>
                    <a:pt x="8349" y="168"/>
                    <a:pt x="6207" y="10"/>
                    <a:pt x="5010" y="10"/>
                  </a:cubicBezTo>
                  <a:cubicBezTo>
                    <a:pt x="3592" y="10"/>
                    <a:pt x="0" y="231"/>
                    <a:pt x="0" y="1649"/>
                  </a:cubicBezTo>
                  <a:cubicBezTo>
                    <a:pt x="0" y="3066"/>
                    <a:pt x="3529" y="3318"/>
                    <a:pt x="5010" y="3318"/>
                  </a:cubicBezTo>
                  <a:cubicBezTo>
                    <a:pt x="6207" y="3318"/>
                    <a:pt x="8349" y="3161"/>
                    <a:pt x="9357" y="2531"/>
                  </a:cubicBezTo>
                  <a:cubicBezTo>
                    <a:pt x="9667" y="3039"/>
                    <a:pt x="10224" y="3315"/>
                    <a:pt x="10790" y="3315"/>
                  </a:cubicBezTo>
                  <a:cubicBezTo>
                    <a:pt x="11031" y="3315"/>
                    <a:pt x="11274" y="3265"/>
                    <a:pt x="11500" y="3161"/>
                  </a:cubicBezTo>
                  <a:lnTo>
                    <a:pt x="13894" y="2058"/>
                  </a:lnTo>
                  <a:cubicBezTo>
                    <a:pt x="14052" y="1964"/>
                    <a:pt x="14146" y="1838"/>
                    <a:pt x="14146" y="1649"/>
                  </a:cubicBezTo>
                  <a:cubicBezTo>
                    <a:pt x="14146" y="1491"/>
                    <a:pt x="14020" y="1334"/>
                    <a:pt x="13894" y="1271"/>
                  </a:cubicBezTo>
                  <a:lnTo>
                    <a:pt x="11500" y="168"/>
                  </a:lnTo>
                  <a:cubicBezTo>
                    <a:pt x="11272" y="54"/>
                    <a:pt x="11028" y="0"/>
                    <a:pt x="107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69;p137">
              <a:extLst>
                <a:ext uri="{FF2B5EF4-FFF2-40B4-BE49-F238E27FC236}">
                  <a16:creationId xmlns:a16="http://schemas.microsoft.com/office/drawing/2014/main" id="{5FB6FE25-0321-FA13-6D67-168D0C3EA847}"/>
                </a:ext>
              </a:extLst>
            </p:cNvPr>
            <p:cNvSpPr/>
            <p:nvPr/>
          </p:nvSpPr>
          <p:spPr>
            <a:xfrm>
              <a:off x="-13383850" y="1681175"/>
              <a:ext cx="40975" cy="41775"/>
            </a:xfrm>
            <a:custGeom>
              <a:avLst/>
              <a:gdLst/>
              <a:ahLst/>
              <a:cxnLst/>
              <a:rect l="l" t="t" r="r" b="b"/>
              <a:pathLst>
                <a:path w="1639" h="1671" extrusionOk="0">
                  <a:moveTo>
                    <a:pt x="820" y="1"/>
                  </a:moveTo>
                  <a:cubicBezTo>
                    <a:pt x="379" y="1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2" y="1670"/>
                    <a:pt x="1639" y="1292"/>
                    <a:pt x="1639" y="851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70;p137">
              <a:extLst>
                <a:ext uri="{FF2B5EF4-FFF2-40B4-BE49-F238E27FC236}">
                  <a16:creationId xmlns:a16="http://schemas.microsoft.com/office/drawing/2014/main" id="{1CBEE249-D094-4442-8D0F-5378CD3805D7}"/>
                </a:ext>
              </a:extLst>
            </p:cNvPr>
            <p:cNvSpPr/>
            <p:nvPr/>
          </p:nvSpPr>
          <p:spPr>
            <a:xfrm>
              <a:off x="-13446075" y="1692200"/>
              <a:ext cx="41775" cy="41775"/>
            </a:xfrm>
            <a:custGeom>
              <a:avLst/>
              <a:gdLst/>
              <a:ahLst/>
              <a:cxnLst/>
              <a:rect l="l" t="t" r="r" b="b"/>
              <a:pathLst>
                <a:path w="1671" h="1671" extrusionOk="0">
                  <a:moveTo>
                    <a:pt x="820" y="1"/>
                  </a:moveTo>
                  <a:cubicBezTo>
                    <a:pt x="379" y="1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3" y="1670"/>
                    <a:pt x="1671" y="1292"/>
                    <a:pt x="1671" y="851"/>
                  </a:cubicBezTo>
                  <a:cubicBezTo>
                    <a:pt x="1671" y="379"/>
                    <a:pt x="1293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71;p137">
              <a:extLst>
                <a:ext uri="{FF2B5EF4-FFF2-40B4-BE49-F238E27FC236}">
                  <a16:creationId xmlns:a16="http://schemas.microsoft.com/office/drawing/2014/main" id="{4A4DB051-0A3D-388C-B6E4-D4E9A0458133}"/>
                </a:ext>
              </a:extLst>
            </p:cNvPr>
            <p:cNvSpPr/>
            <p:nvPr/>
          </p:nvSpPr>
          <p:spPr>
            <a:xfrm>
              <a:off x="-13446075" y="179617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820" y="0"/>
                  </a:moveTo>
                  <a:cubicBezTo>
                    <a:pt x="379" y="0"/>
                    <a:pt x="1" y="347"/>
                    <a:pt x="1" y="819"/>
                  </a:cubicBezTo>
                  <a:cubicBezTo>
                    <a:pt x="1" y="1260"/>
                    <a:pt x="379" y="1639"/>
                    <a:pt x="820" y="1639"/>
                  </a:cubicBezTo>
                  <a:cubicBezTo>
                    <a:pt x="1293" y="1639"/>
                    <a:pt x="1671" y="1260"/>
                    <a:pt x="1671" y="819"/>
                  </a:cubicBezTo>
                  <a:cubicBezTo>
                    <a:pt x="1671" y="347"/>
                    <a:pt x="1293" y="0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72;p137">
              <a:extLst>
                <a:ext uri="{FF2B5EF4-FFF2-40B4-BE49-F238E27FC236}">
                  <a16:creationId xmlns:a16="http://schemas.microsoft.com/office/drawing/2014/main" id="{73984242-52BA-2C20-08D8-47757B97CA77}"/>
                </a:ext>
              </a:extLst>
            </p:cNvPr>
            <p:cNvSpPr/>
            <p:nvPr/>
          </p:nvSpPr>
          <p:spPr>
            <a:xfrm>
              <a:off x="-13487025" y="1743400"/>
              <a:ext cx="40975" cy="41775"/>
            </a:xfrm>
            <a:custGeom>
              <a:avLst/>
              <a:gdLst/>
              <a:ahLst/>
              <a:cxnLst/>
              <a:rect l="l" t="t" r="r" b="b"/>
              <a:pathLst>
                <a:path w="1639" h="1671" extrusionOk="0">
                  <a:moveTo>
                    <a:pt x="820" y="0"/>
                  </a:moveTo>
                  <a:cubicBezTo>
                    <a:pt x="379" y="0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61" y="1670"/>
                    <a:pt x="1639" y="1292"/>
                    <a:pt x="1639" y="851"/>
                  </a:cubicBezTo>
                  <a:cubicBezTo>
                    <a:pt x="1639" y="379"/>
                    <a:pt x="1261" y="0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73;p137">
              <a:extLst>
                <a:ext uri="{FF2B5EF4-FFF2-40B4-BE49-F238E27FC236}">
                  <a16:creationId xmlns:a16="http://schemas.microsoft.com/office/drawing/2014/main" id="{42A0BD1F-15F5-FA71-DC32-2E73D42F7796}"/>
                </a:ext>
              </a:extLst>
            </p:cNvPr>
            <p:cNvSpPr/>
            <p:nvPr/>
          </p:nvSpPr>
          <p:spPr>
            <a:xfrm>
              <a:off x="-13383850" y="1805625"/>
              <a:ext cx="40975" cy="41775"/>
            </a:xfrm>
            <a:custGeom>
              <a:avLst/>
              <a:gdLst/>
              <a:ahLst/>
              <a:cxnLst/>
              <a:rect l="l" t="t" r="r" b="b"/>
              <a:pathLst>
                <a:path w="1639" h="1671" extrusionOk="0">
                  <a:moveTo>
                    <a:pt x="820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2" y="1670"/>
                    <a:pt x="1639" y="1292"/>
                    <a:pt x="1639" y="819"/>
                  </a:cubicBezTo>
                  <a:cubicBezTo>
                    <a:pt x="1639" y="378"/>
                    <a:pt x="1292" y="0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774;p137">
              <a:extLst>
                <a:ext uri="{FF2B5EF4-FFF2-40B4-BE49-F238E27FC236}">
                  <a16:creationId xmlns:a16="http://schemas.microsoft.com/office/drawing/2014/main" id="{F3F2743A-ED65-3277-B809-4EDF8D048BEB}"/>
                </a:ext>
              </a:extLst>
            </p:cNvPr>
            <p:cNvSpPr/>
            <p:nvPr/>
          </p:nvSpPr>
          <p:spPr>
            <a:xfrm>
              <a:off x="-13529550" y="1639425"/>
              <a:ext cx="352075" cy="248925"/>
            </a:xfrm>
            <a:custGeom>
              <a:avLst/>
              <a:gdLst/>
              <a:ahLst/>
              <a:cxnLst/>
              <a:rect l="l" t="t" r="r" b="b"/>
              <a:pathLst>
                <a:path w="14083" h="9957" extrusionOk="0">
                  <a:moveTo>
                    <a:pt x="7057" y="820"/>
                  </a:moveTo>
                  <a:cubicBezTo>
                    <a:pt x="10554" y="820"/>
                    <a:pt x="13264" y="2805"/>
                    <a:pt x="13264" y="5010"/>
                  </a:cubicBezTo>
                  <a:cubicBezTo>
                    <a:pt x="13264" y="7215"/>
                    <a:pt x="10554" y="9137"/>
                    <a:pt x="7057" y="9137"/>
                  </a:cubicBezTo>
                  <a:cubicBezTo>
                    <a:pt x="3529" y="9137"/>
                    <a:pt x="819" y="7215"/>
                    <a:pt x="819" y="5010"/>
                  </a:cubicBezTo>
                  <a:cubicBezTo>
                    <a:pt x="819" y="2742"/>
                    <a:pt x="3623" y="820"/>
                    <a:pt x="7057" y="820"/>
                  </a:cubicBezTo>
                  <a:close/>
                  <a:moveTo>
                    <a:pt x="7057" y="1"/>
                  </a:moveTo>
                  <a:cubicBezTo>
                    <a:pt x="3151" y="1"/>
                    <a:pt x="0" y="2238"/>
                    <a:pt x="0" y="5010"/>
                  </a:cubicBezTo>
                  <a:cubicBezTo>
                    <a:pt x="0" y="7846"/>
                    <a:pt x="3277" y="9956"/>
                    <a:pt x="7057" y="9956"/>
                  </a:cubicBezTo>
                  <a:cubicBezTo>
                    <a:pt x="10870" y="9956"/>
                    <a:pt x="14083" y="7783"/>
                    <a:pt x="14083" y="5010"/>
                  </a:cubicBezTo>
                  <a:cubicBezTo>
                    <a:pt x="14083" y="2238"/>
                    <a:pt x="10933" y="1"/>
                    <a:pt x="7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775;p137">
              <a:extLst>
                <a:ext uri="{FF2B5EF4-FFF2-40B4-BE49-F238E27FC236}">
                  <a16:creationId xmlns:a16="http://schemas.microsoft.com/office/drawing/2014/main" id="{CEC4CFE7-D168-C9CC-BD13-AFC5015D0CFC}"/>
                </a:ext>
              </a:extLst>
            </p:cNvPr>
            <p:cNvSpPr/>
            <p:nvPr/>
          </p:nvSpPr>
          <p:spPr>
            <a:xfrm>
              <a:off x="-13323200" y="1722925"/>
              <a:ext cx="104775" cy="82725"/>
            </a:xfrm>
            <a:custGeom>
              <a:avLst/>
              <a:gdLst/>
              <a:ahLst/>
              <a:cxnLst/>
              <a:rect l="l" t="t" r="r" b="b"/>
              <a:pathLst>
                <a:path w="4191" h="3309" extrusionOk="0">
                  <a:moveTo>
                    <a:pt x="2111" y="819"/>
                  </a:moveTo>
                  <a:cubicBezTo>
                    <a:pt x="2773" y="819"/>
                    <a:pt x="3372" y="1229"/>
                    <a:pt x="3372" y="1670"/>
                  </a:cubicBezTo>
                  <a:cubicBezTo>
                    <a:pt x="3372" y="2080"/>
                    <a:pt x="2805" y="2489"/>
                    <a:pt x="2111" y="2489"/>
                  </a:cubicBezTo>
                  <a:cubicBezTo>
                    <a:pt x="1418" y="2489"/>
                    <a:pt x="851" y="2080"/>
                    <a:pt x="851" y="1670"/>
                  </a:cubicBezTo>
                  <a:cubicBezTo>
                    <a:pt x="883" y="1229"/>
                    <a:pt x="1418" y="819"/>
                    <a:pt x="2111" y="819"/>
                  </a:cubicBezTo>
                  <a:close/>
                  <a:moveTo>
                    <a:pt x="2111" y="0"/>
                  </a:moveTo>
                  <a:cubicBezTo>
                    <a:pt x="914" y="0"/>
                    <a:pt x="1" y="756"/>
                    <a:pt x="1" y="1670"/>
                  </a:cubicBezTo>
                  <a:cubicBezTo>
                    <a:pt x="64" y="2552"/>
                    <a:pt x="946" y="3308"/>
                    <a:pt x="2111" y="3308"/>
                  </a:cubicBezTo>
                  <a:cubicBezTo>
                    <a:pt x="3277" y="3308"/>
                    <a:pt x="4191" y="2552"/>
                    <a:pt x="4191" y="1670"/>
                  </a:cubicBezTo>
                  <a:cubicBezTo>
                    <a:pt x="4191" y="756"/>
                    <a:pt x="3277" y="0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0956;p135">
            <a:extLst>
              <a:ext uri="{FF2B5EF4-FFF2-40B4-BE49-F238E27FC236}">
                <a16:creationId xmlns:a16="http://schemas.microsoft.com/office/drawing/2014/main" id="{EA01AC44-09FE-E999-02D1-E66EBDEA07DD}"/>
              </a:ext>
            </a:extLst>
          </p:cNvPr>
          <p:cNvSpPr/>
          <p:nvPr/>
        </p:nvSpPr>
        <p:spPr>
          <a:xfrm>
            <a:off x="3202518" y="1752638"/>
            <a:ext cx="511844" cy="513187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" name="Google Shape;10274;p133">
            <a:extLst>
              <a:ext uri="{FF2B5EF4-FFF2-40B4-BE49-F238E27FC236}">
                <a16:creationId xmlns:a16="http://schemas.microsoft.com/office/drawing/2014/main" id="{2BC527B1-9675-7555-C173-366454265951}"/>
              </a:ext>
            </a:extLst>
          </p:cNvPr>
          <p:cNvGrpSpPr/>
          <p:nvPr/>
        </p:nvGrpSpPr>
        <p:grpSpPr>
          <a:xfrm rot="20866121">
            <a:off x="3442549" y="3400579"/>
            <a:ext cx="519400" cy="519427"/>
            <a:chOff x="1487200" y="2021475"/>
            <a:chExt cx="483125" cy="483150"/>
          </a:xfrm>
          <a:solidFill>
            <a:schemeClr val="accent2"/>
          </a:solidFill>
        </p:grpSpPr>
        <p:sp>
          <p:nvSpPr>
            <p:cNvPr id="25" name="Google Shape;10275;p133">
              <a:extLst>
                <a:ext uri="{FF2B5EF4-FFF2-40B4-BE49-F238E27FC236}">
                  <a16:creationId xmlns:a16="http://schemas.microsoft.com/office/drawing/2014/main" id="{B40EEB81-ABC9-62EF-8DB2-4070BEE1610C}"/>
                </a:ext>
              </a:extLst>
            </p:cNvPr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10276;p133">
              <a:extLst>
                <a:ext uri="{FF2B5EF4-FFF2-40B4-BE49-F238E27FC236}">
                  <a16:creationId xmlns:a16="http://schemas.microsoft.com/office/drawing/2014/main" id="{8486889E-36B6-F972-3B28-AA9F1AFE9A20}"/>
                </a:ext>
              </a:extLst>
            </p:cNvPr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10277;p133">
              <a:extLst>
                <a:ext uri="{FF2B5EF4-FFF2-40B4-BE49-F238E27FC236}">
                  <a16:creationId xmlns:a16="http://schemas.microsoft.com/office/drawing/2014/main" id="{8EF78E55-9E76-BC75-D41F-597EA4B27B75}"/>
                </a:ext>
              </a:extLst>
            </p:cNvPr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8" name="Google Shape;10278;p133">
              <a:extLst>
                <a:ext uri="{FF2B5EF4-FFF2-40B4-BE49-F238E27FC236}">
                  <a16:creationId xmlns:a16="http://schemas.microsoft.com/office/drawing/2014/main" id="{92D40539-4E85-3208-2EC9-82B35ED51032}"/>
                </a:ext>
              </a:extLst>
            </p:cNvPr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A3C73B-2E1A-5FC0-4B27-BFCD95CEE5D7}"/>
              </a:ext>
            </a:extLst>
          </p:cNvPr>
          <p:cNvSpPr txBox="1"/>
          <p:nvPr/>
        </p:nvSpPr>
        <p:spPr>
          <a:xfrm>
            <a:off x="8508805" y="454620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42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>
          <a:extLst>
            <a:ext uri="{FF2B5EF4-FFF2-40B4-BE49-F238E27FC236}">
              <a16:creationId xmlns:a16="http://schemas.microsoft.com/office/drawing/2014/main" id="{61A8CDD4-EFCA-E114-5233-1CD5AB0E0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558;p58">
            <a:extLst>
              <a:ext uri="{FF2B5EF4-FFF2-40B4-BE49-F238E27FC236}">
                <a16:creationId xmlns:a16="http://schemas.microsoft.com/office/drawing/2014/main" id="{E9F3AD33-E244-523B-A769-367BCC542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Целевая</a:t>
            </a:r>
            <a:r>
              <a:rPr lang="ru-RU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Аудитория</a:t>
            </a:r>
          </a:p>
        </p:txBody>
      </p:sp>
      <p:sp>
        <p:nvSpPr>
          <p:cNvPr id="605" name="Google Shape;559;p58">
            <a:extLst>
              <a:ext uri="{FF2B5EF4-FFF2-40B4-BE49-F238E27FC236}">
                <a16:creationId xmlns:a16="http://schemas.microsoft.com/office/drawing/2014/main" id="{7DCFCF72-E7DE-2F7D-51FC-AB7C662BCECF}"/>
              </a:ext>
            </a:extLst>
          </p:cNvPr>
          <p:cNvSpPr txBox="1"/>
          <p:nvPr/>
        </p:nvSpPr>
        <p:spPr>
          <a:xfrm>
            <a:off x="1061683" y="1268068"/>
            <a:ext cx="702048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Люди 18 – 35 лет, преимущественно женщины</a:t>
            </a:r>
            <a:r>
              <a:rPr lang="en-US" sz="24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endParaRPr lang="ru-RU" sz="24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79D4E-5820-210D-0C95-09E64E98F913}"/>
              </a:ext>
            </a:extLst>
          </p:cNvPr>
          <p:cNvSpPr txBox="1"/>
          <p:nvPr/>
        </p:nvSpPr>
        <p:spPr>
          <a:xfrm>
            <a:off x="1368810" y="2339186"/>
            <a:ext cx="2784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Заинтересованные в новых технологиях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DAC11-9DBF-6330-711D-436565BD1E2C}"/>
              </a:ext>
            </a:extLst>
          </p:cNvPr>
          <p:cNvSpPr txBox="1"/>
          <p:nvPr/>
        </p:nvSpPr>
        <p:spPr>
          <a:xfrm>
            <a:off x="5578978" y="2326383"/>
            <a:ext cx="22970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Ведущие социальные сети</a:t>
            </a:r>
          </a:p>
        </p:txBody>
      </p:sp>
      <p:grpSp>
        <p:nvGrpSpPr>
          <p:cNvPr id="2" name="Google Shape;10214;p133">
            <a:extLst>
              <a:ext uri="{FF2B5EF4-FFF2-40B4-BE49-F238E27FC236}">
                <a16:creationId xmlns:a16="http://schemas.microsoft.com/office/drawing/2014/main" id="{FD37E04B-DA7D-3875-9C8E-D68F11FEAE69}"/>
              </a:ext>
            </a:extLst>
          </p:cNvPr>
          <p:cNvGrpSpPr/>
          <p:nvPr/>
        </p:nvGrpSpPr>
        <p:grpSpPr>
          <a:xfrm>
            <a:off x="6445819" y="3212502"/>
            <a:ext cx="563369" cy="490198"/>
            <a:chOff x="889275" y="861850"/>
            <a:chExt cx="487950" cy="424575"/>
          </a:xfrm>
          <a:solidFill>
            <a:schemeClr val="bg1"/>
          </a:solidFill>
        </p:grpSpPr>
        <p:sp>
          <p:nvSpPr>
            <p:cNvPr id="4" name="Google Shape;10215;p133">
              <a:extLst>
                <a:ext uri="{FF2B5EF4-FFF2-40B4-BE49-F238E27FC236}">
                  <a16:creationId xmlns:a16="http://schemas.microsoft.com/office/drawing/2014/main" id="{5E295FA9-D21A-0C28-F94E-AD0EAE482A6F}"/>
                </a:ext>
              </a:extLst>
            </p:cNvPr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10216;p133">
              <a:extLst>
                <a:ext uri="{FF2B5EF4-FFF2-40B4-BE49-F238E27FC236}">
                  <a16:creationId xmlns:a16="http://schemas.microsoft.com/office/drawing/2014/main" id="{2439364D-6517-60B0-0DF3-F0BCBAE6AD28}"/>
                </a:ext>
              </a:extLst>
            </p:cNvPr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10217;p133">
              <a:extLst>
                <a:ext uri="{FF2B5EF4-FFF2-40B4-BE49-F238E27FC236}">
                  <a16:creationId xmlns:a16="http://schemas.microsoft.com/office/drawing/2014/main" id="{80D51A35-4F8F-AC9E-4022-3889EC1ED7BB}"/>
                </a:ext>
              </a:extLst>
            </p:cNvPr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10218;p133">
              <a:extLst>
                <a:ext uri="{FF2B5EF4-FFF2-40B4-BE49-F238E27FC236}">
                  <a16:creationId xmlns:a16="http://schemas.microsoft.com/office/drawing/2014/main" id="{5FAF26B4-5A1C-74B8-B914-805F0163B3EC}"/>
                </a:ext>
              </a:extLst>
            </p:cNvPr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10522;p134">
            <a:extLst>
              <a:ext uri="{FF2B5EF4-FFF2-40B4-BE49-F238E27FC236}">
                <a16:creationId xmlns:a16="http://schemas.microsoft.com/office/drawing/2014/main" id="{BE999288-5C0A-221F-8D5E-B647F4DEB33B}"/>
              </a:ext>
            </a:extLst>
          </p:cNvPr>
          <p:cNvGrpSpPr/>
          <p:nvPr/>
        </p:nvGrpSpPr>
        <p:grpSpPr>
          <a:xfrm>
            <a:off x="2509913" y="3212501"/>
            <a:ext cx="509354" cy="490199"/>
            <a:chOff x="-37534750" y="2668075"/>
            <a:chExt cx="332400" cy="319900"/>
          </a:xfrm>
          <a:solidFill>
            <a:schemeClr val="bg1"/>
          </a:solidFill>
        </p:grpSpPr>
        <p:sp>
          <p:nvSpPr>
            <p:cNvPr id="12" name="Google Shape;10523;p134">
              <a:extLst>
                <a:ext uri="{FF2B5EF4-FFF2-40B4-BE49-F238E27FC236}">
                  <a16:creationId xmlns:a16="http://schemas.microsoft.com/office/drawing/2014/main" id="{5F18D11B-A551-0536-A403-A33EC4D951B4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24;p134">
              <a:extLst>
                <a:ext uri="{FF2B5EF4-FFF2-40B4-BE49-F238E27FC236}">
                  <a16:creationId xmlns:a16="http://schemas.microsoft.com/office/drawing/2014/main" id="{20E7A0FB-D2ED-5349-A789-7A33816AB44D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76182DD-51B2-0B2A-ADCB-CA9A98DE99B9}"/>
              </a:ext>
            </a:extLst>
          </p:cNvPr>
          <p:cNvSpPr txBox="1"/>
          <p:nvPr/>
        </p:nvSpPr>
        <p:spPr>
          <a:xfrm>
            <a:off x="8508805" y="45462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725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C2014E8E-26B2-5CDE-BF6D-7BD378A34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9">
            <a:extLst>
              <a:ext uri="{FF2B5EF4-FFF2-40B4-BE49-F238E27FC236}">
                <a16:creationId xmlns:a16="http://schemas.microsoft.com/office/drawing/2014/main" id="{3D7A599B-FD69-3108-712A-EB92D49FD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072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Проблемы</a:t>
            </a:r>
            <a:r>
              <a:rPr lang="ru-RU" sz="32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 целевой аудитории</a:t>
            </a:r>
            <a:endParaRPr sz="3200" b="1" dirty="0">
              <a:solidFill>
                <a:schemeClr val="lt1"/>
              </a:solidFill>
            </a:endParaRPr>
          </a:p>
        </p:txBody>
      </p:sp>
      <p:sp>
        <p:nvSpPr>
          <p:cNvPr id="678" name="Google Shape;678;p69">
            <a:extLst>
              <a:ext uri="{FF2B5EF4-FFF2-40B4-BE49-F238E27FC236}">
                <a16:creationId xmlns:a16="http://schemas.microsoft.com/office/drawing/2014/main" id="{FA0E2162-9CBB-A5C2-1BD4-74DFA84348C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2698" y="1755175"/>
            <a:ext cx="3210675" cy="1316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ru-RU" sz="2400" dirty="0">
                <a:latin typeface="Manrope"/>
                <a:ea typeface="Manrope"/>
                <a:cs typeface="Manrope"/>
                <a:sym typeface="Manrope"/>
              </a:rPr>
              <a:t>Высокая стоимость программного обеспечения</a:t>
            </a:r>
          </a:p>
        </p:txBody>
      </p:sp>
      <p:sp>
        <p:nvSpPr>
          <p:cNvPr id="680" name="Google Shape;680;p69">
            <a:extLst>
              <a:ext uri="{FF2B5EF4-FFF2-40B4-BE49-F238E27FC236}">
                <a16:creationId xmlns:a16="http://schemas.microsoft.com/office/drawing/2014/main" id="{2C388D99-BB88-467A-272E-75121B6CBC8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273373" y="1677444"/>
            <a:ext cx="2485959" cy="1393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ru-RU" sz="2400" dirty="0">
                <a:latin typeface="Manrope"/>
                <a:ea typeface="Manrope"/>
                <a:cs typeface="Manrope"/>
                <a:sym typeface="Manrope"/>
              </a:rPr>
              <a:t>Трата времени на обработку изображений</a:t>
            </a:r>
          </a:p>
        </p:txBody>
      </p:sp>
      <p:sp>
        <p:nvSpPr>
          <p:cNvPr id="682" name="Google Shape;682;p69">
            <a:extLst>
              <a:ext uri="{FF2B5EF4-FFF2-40B4-BE49-F238E27FC236}">
                <a16:creationId xmlns:a16="http://schemas.microsoft.com/office/drawing/2014/main" id="{1F57FF5B-6047-5679-DE94-8F2C9C0B53B4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5863903" y="1755175"/>
            <a:ext cx="3224117" cy="1080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dirty="0">
                <a:latin typeface="Manrope" panose="020B0604020202020204" charset="0"/>
                <a:ea typeface="Yu Gothic UI" panose="020B0500000000000000" pitchFamily="34" charset="-128"/>
              </a:rPr>
              <a:t>Недостаток навыков в редактировании фотографий</a:t>
            </a:r>
            <a:endParaRPr sz="2400" dirty="0">
              <a:latin typeface="Manrope" panose="020B0604020202020204" charset="0"/>
              <a:ea typeface="Yu Gothic UI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F8C9F-1B1C-83D4-7E55-F091C4813305}"/>
              </a:ext>
            </a:extLst>
          </p:cNvPr>
          <p:cNvSpPr txBox="1"/>
          <p:nvPr/>
        </p:nvSpPr>
        <p:spPr>
          <a:xfrm>
            <a:off x="8508805" y="454620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5</a:t>
            </a:r>
          </a:p>
        </p:txBody>
      </p:sp>
      <p:sp>
        <p:nvSpPr>
          <p:cNvPr id="3" name="Google Shape;10588;p135">
            <a:extLst>
              <a:ext uri="{FF2B5EF4-FFF2-40B4-BE49-F238E27FC236}">
                <a16:creationId xmlns:a16="http://schemas.microsoft.com/office/drawing/2014/main" id="{96CB87B0-9931-4D4F-2DEC-3627851062E9}"/>
              </a:ext>
            </a:extLst>
          </p:cNvPr>
          <p:cNvSpPr/>
          <p:nvPr/>
        </p:nvSpPr>
        <p:spPr>
          <a:xfrm>
            <a:off x="4331267" y="2972137"/>
            <a:ext cx="369356" cy="513251"/>
          </a:xfrm>
          <a:custGeom>
            <a:avLst/>
            <a:gdLst/>
            <a:ahLst/>
            <a:cxnLst/>
            <a:rect l="l" t="t" r="r" b="b"/>
            <a:pathLst>
              <a:path w="9138" h="12698" extrusionOk="0">
                <a:moveTo>
                  <a:pt x="7467" y="851"/>
                </a:moveTo>
                <a:lnTo>
                  <a:pt x="7467" y="1765"/>
                </a:lnTo>
                <a:cubicBezTo>
                  <a:pt x="7467" y="2363"/>
                  <a:pt x="7373" y="2931"/>
                  <a:pt x="7152" y="3466"/>
                </a:cubicBezTo>
                <a:cubicBezTo>
                  <a:pt x="6849" y="3390"/>
                  <a:pt x="6530" y="3352"/>
                  <a:pt x="6209" y="3352"/>
                </a:cubicBezTo>
                <a:cubicBezTo>
                  <a:pt x="5595" y="3352"/>
                  <a:pt x="4969" y="3492"/>
                  <a:pt x="4411" y="3781"/>
                </a:cubicBezTo>
                <a:cubicBezTo>
                  <a:pt x="3936" y="4019"/>
                  <a:pt x="3406" y="4131"/>
                  <a:pt x="2877" y="4131"/>
                </a:cubicBezTo>
                <a:cubicBezTo>
                  <a:pt x="2705" y="4131"/>
                  <a:pt x="2533" y="4119"/>
                  <a:pt x="2364" y="4096"/>
                </a:cubicBezTo>
                <a:cubicBezTo>
                  <a:pt x="1891" y="3403"/>
                  <a:pt x="1702" y="2584"/>
                  <a:pt x="1702" y="1765"/>
                </a:cubicBezTo>
                <a:lnTo>
                  <a:pt x="1702" y="851"/>
                </a:lnTo>
                <a:close/>
                <a:moveTo>
                  <a:pt x="6278" y="4137"/>
                </a:moveTo>
                <a:cubicBezTo>
                  <a:pt x="6425" y="4137"/>
                  <a:pt x="6570" y="4145"/>
                  <a:pt x="6711" y="4159"/>
                </a:cubicBezTo>
                <a:cubicBezTo>
                  <a:pt x="6428" y="4506"/>
                  <a:pt x="6081" y="4789"/>
                  <a:pt x="5672" y="4978"/>
                </a:cubicBezTo>
                <a:cubicBezTo>
                  <a:pt x="5168" y="5230"/>
                  <a:pt x="4916" y="5829"/>
                  <a:pt x="4947" y="6365"/>
                </a:cubicBezTo>
                <a:lnTo>
                  <a:pt x="4569" y="7152"/>
                </a:lnTo>
                <a:lnTo>
                  <a:pt x="4159" y="6365"/>
                </a:lnTo>
                <a:cubicBezTo>
                  <a:pt x="4222" y="5829"/>
                  <a:pt x="3970" y="5230"/>
                  <a:pt x="3466" y="4978"/>
                </a:cubicBezTo>
                <a:cubicBezTo>
                  <a:pt x="3372" y="4978"/>
                  <a:pt x="3340" y="4947"/>
                  <a:pt x="3277" y="4915"/>
                </a:cubicBezTo>
                <a:cubicBezTo>
                  <a:pt x="3781" y="4884"/>
                  <a:pt x="4285" y="4726"/>
                  <a:pt x="4758" y="4474"/>
                </a:cubicBezTo>
                <a:cubicBezTo>
                  <a:pt x="5246" y="4230"/>
                  <a:pt x="5773" y="4137"/>
                  <a:pt x="6278" y="4137"/>
                </a:cubicBezTo>
                <a:close/>
                <a:moveTo>
                  <a:pt x="5388" y="7436"/>
                </a:moveTo>
                <a:cubicBezTo>
                  <a:pt x="5483" y="7499"/>
                  <a:pt x="5577" y="7593"/>
                  <a:pt x="5703" y="7656"/>
                </a:cubicBezTo>
                <a:cubicBezTo>
                  <a:pt x="6932" y="8255"/>
                  <a:pt x="7499" y="9610"/>
                  <a:pt x="7499" y="10933"/>
                </a:cubicBezTo>
                <a:lnTo>
                  <a:pt x="7499" y="11437"/>
                </a:lnTo>
                <a:lnTo>
                  <a:pt x="7467" y="11437"/>
                </a:lnTo>
                <a:lnTo>
                  <a:pt x="4853" y="9484"/>
                </a:lnTo>
                <a:cubicBezTo>
                  <a:pt x="4774" y="9421"/>
                  <a:pt x="4679" y="9389"/>
                  <a:pt x="4585" y="9389"/>
                </a:cubicBezTo>
                <a:cubicBezTo>
                  <a:pt x="4490" y="9389"/>
                  <a:pt x="4396" y="9421"/>
                  <a:pt x="4317" y="9484"/>
                </a:cubicBezTo>
                <a:lnTo>
                  <a:pt x="1702" y="11437"/>
                </a:lnTo>
                <a:lnTo>
                  <a:pt x="1702" y="10933"/>
                </a:lnTo>
                <a:cubicBezTo>
                  <a:pt x="1702" y="9547"/>
                  <a:pt x="2269" y="8255"/>
                  <a:pt x="3466" y="7656"/>
                </a:cubicBezTo>
                <a:cubicBezTo>
                  <a:pt x="3592" y="7625"/>
                  <a:pt x="3655" y="7530"/>
                  <a:pt x="3781" y="7436"/>
                </a:cubicBezTo>
                <a:lnTo>
                  <a:pt x="4222" y="8286"/>
                </a:lnTo>
                <a:cubicBezTo>
                  <a:pt x="4301" y="8444"/>
                  <a:pt x="4443" y="8523"/>
                  <a:pt x="4585" y="8523"/>
                </a:cubicBezTo>
                <a:cubicBezTo>
                  <a:pt x="4726" y="8523"/>
                  <a:pt x="4868" y="8444"/>
                  <a:pt x="4947" y="8286"/>
                </a:cubicBezTo>
                <a:lnTo>
                  <a:pt x="5388" y="7436"/>
                </a:lnTo>
                <a:close/>
                <a:moveTo>
                  <a:pt x="4600" y="10303"/>
                </a:moveTo>
                <a:lnTo>
                  <a:pt x="6711" y="11846"/>
                </a:lnTo>
                <a:lnTo>
                  <a:pt x="2521" y="11846"/>
                </a:lnTo>
                <a:lnTo>
                  <a:pt x="4600" y="10303"/>
                </a:lnTo>
                <a:close/>
                <a:moveTo>
                  <a:pt x="442" y="1"/>
                </a:moveTo>
                <a:cubicBezTo>
                  <a:pt x="190" y="1"/>
                  <a:pt x="1" y="190"/>
                  <a:pt x="1" y="410"/>
                </a:cubicBezTo>
                <a:cubicBezTo>
                  <a:pt x="1" y="662"/>
                  <a:pt x="190" y="851"/>
                  <a:pt x="442" y="851"/>
                </a:cubicBezTo>
                <a:lnTo>
                  <a:pt x="851" y="851"/>
                </a:lnTo>
                <a:lnTo>
                  <a:pt x="851" y="1765"/>
                </a:lnTo>
                <a:cubicBezTo>
                  <a:pt x="851" y="3466"/>
                  <a:pt x="1607" y="5041"/>
                  <a:pt x="3120" y="5766"/>
                </a:cubicBezTo>
                <a:cubicBezTo>
                  <a:pt x="3309" y="5860"/>
                  <a:pt x="3340" y="6144"/>
                  <a:pt x="3340" y="6365"/>
                </a:cubicBezTo>
                <a:cubicBezTo>
                  <a:pt x="3340" y="6396"/>
                  <a:pt x="3309" y="6491"/>
                  <a:pt x="3340" y="6522"/>
                </a:cubicBezTo>
                <a:cubicBezTo>
                  <a:pt x="3309" y="6680"/>
                  <a:pt x="3214" y="6869"/>
                  <a:pt x="3120" y="6932"/>
                </a:cubicBezTo>
                <a:cubicBezTo>
                  <a:pt x="1607" y="7656"/>
                  <a:pt x="851" y="9232"/>
                  <a:pt x="851" y="10933"/>
                </a:cubicBezTo>
                <a:lnTo>
                  <a:pt x="851" y="11846"/>
                </a:lnTo>
                <a:lnTo>
                  <a:pt x="442" y="11846"/>
                </a:lnTo>
                <a:cubicBezTo>
                  <a:pt x="190" y="11846"/>
                  <a:pt x="1" y="12035"/>
                  <a:pt x="1" y="12287"/>
                </a:cubicBezTo>
                <a:cubicBezTo>
                  <a:pt x="1" y="12508"/>
                  <a:pt x="190" y="12697"/>
                  <a:pt x="442" y="12697"/>
                </a:cubicBezTo>
                <a:lnTo>
                  <a:pt x="8696" y="12697"/>
                </a:lnTo>
                <a:cubicBezTo>
                  <a:pt x="8948" y="12697"/>
                  <a:pt x="9137" y="12508"/>
                  <a:pt x="9137" y="12287"/>
                </a:cubicBezTo>
                <a:cubicBezTo>
                  <a:pt x="9137" y="12035"/>
                  <a:pt x="8948" y="11846"/>
                  <a:pt x="8696" y="11846"/>
                </a:cubicBezTo>
                <a:lnTo>
                  <a:pt x="8255" y="11846"/>
                </a:lnTo>
                <a:lnTo>
                  <a:pt x="8255" y="10933"/>
                </a:lnTo>
                <a:cubicBezTo>
                  <a:pt x="8255" y="9232"/>
                  <a:pt x="7530" y="7656"/>
                  <a:pt x="6018" y="6932"/>
                </a:cubicBezTo>
                <a:cubicBezTo>
                  <a:pt x="5892" y="6837"/>
                  <a:pt x="5829" y="6680"/>
                  <a:pt x="5798" y="6522"/>
                </a:cubicBezTo>
                <a:lnTo>
                  <a:pt x="5798" y="6365"/>
                </a:lnTo>
                <a:cubicBezTo>
                  <a:pt x="5798" y="6144"/>
                  <a:pt x="5861" y="5860"/>
                  <a:pt x="6018" y="5766"/>
                </a:cubicBezTo>
                <a:cubicBezTo>
                  <a:pt x="7530" y="5041"/>
                  <a:pt x="8255" y="3435"/>
                  <a:pt x="8255" y="1765"/>
                </a:cubicBezTo>
                <a:lnTo>
                  <a:pt x="8255" y="851"/>
                </a:lnTo>
                <a:lnTo>
                  <a:pt x="8696" y="851"/>
                </a:lnTo>
                <a:cubicBezTo>
                  <a:pt x="8948" y="851"/>
                  <a:pt x="9137" y="662"/>
                  <a:pt x="9137" y="410"/>
                </a:cubicBezTo>
                <a:cubicBezTo>
                  <a:pt x="9137" y="190"/>
                  <a:pt x="8948" y="1"/>
                  <a:pt x="869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851;p136">
            <a:extLst>
              <a:ext uri="{FF2B5EF4-FFF2-40B4-BE49-F238E27FC236}">
                <a16:creationId xmlns:a16="http://schemas.microsoft.com/office/drawing/2014/main" id="{E41874A6-AC05-5AFA-64EB-35AB3DA8261C}"/>
              </a:ext>
            </a:extLst>
          </p:cNvPr>
          <p:cNvGrpSpPr/>
          <p:nvPr/>
        </p:nvGrpSpPr>
        <p:grpSpPr>
          <a:xfrm>
            <a:off x="1385556" y="2972137"/>
            <a:ext cx="564958" cy="513251"/>
            <a:chOff x="-62518200" y="2692475"/>
            <a:chExt cx="318225" cy="289100"/>
          </a:xfrm>
          <a:solidFill>
            <a:schemeClr val="bg1"/>
          </a:solidFill>
        </p:grpSpPr>
        <p:sp>
          <p:nvSpPr>
            <p:cNvPr id="9" name="Google Shape;10852;p136">
              <a:extLst>
                <a:ext uri="{FF2B5EF4-FFF2-40B4-BE49-F238E27FC236}">
                  <a16:creationId xmlns:a16="http://schemas.microsoft.com/office/drawing/2014/main" id="{5D8EC737-AC41-19A7-B1F6-97BE7B47F546}"/>
                </a:ext>
              </a:extLst>
            </p:cNvPr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53;p136">
              <a:extLst>
                <a:ext uri="{FF2B5EF4-FFF2-40B4-BE49-F238E27FC236}">
                  <a16:creationId xmlns:a16="http://schemas.microsoft.com/office/drawing/2014/main" id="{6EBD2B38-A914-4A4D-D54E-A277E317613A}"/>
                </a:ext>
              </a:extLst>
            </p:cNvPr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390;p134">
            <a:extLst>
              <a:ext uri="{FF2B5EF4-FFF2-40B4-BE49-F238E27FC236}">
                <a16:creationId xmlns:a16="http://schemas.microsoft.com/office/drawing/2014/main" id="{7F475C6E-6321-420A-842F-CCAFCA02EB78}"/>
              </a:ext>
            </a:extLst>
          </p:cNvPr>
          <p:cNvSpPr/>
          <p:nvPr/>
        </p:nvSpPr>
        <p:spPr>
          <a:xfrm>
            <a:off x="7173997" y="2940731"/>
            <a:ext cx="603928" cy="459955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0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D8741744-4D6E-90F0-9743-A4E34A06A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9">
            <a:extLst>
              <a:ext uri="{FF2B5EF4-FFF2-40B4-BE49-F238E27FC236}">
                <a16:creationId xmlns:a16="http://schemas.microsoft.com/office/drawing/2014/main" id="{B1F494CC-F675-543E-499C-71144484F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Решение от </a:t>
            </a:r>
            <a:r>
              <a:rPr lang="en-US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Visionary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678" name="Google Shape;678;p69">
            <a:extLst>
              <a:ext uri="{FF2B5EF4-FFF2-40B4-BE49-F238E27FC236}">
                <a16:creationId xmlns:a16="http://schemas.microsoft.com/office/drawing/2014/main" id="{02E4773F-178C-25C3-FDD1-9080AC507C0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78187" y="1795584"/>
            <a:ext cx="2162093" cy="951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ru-RU" sz="2400" dirty="0">
                <a:latin typeface="Manrope"/>
                <a:ea typeface="Manrope"/>
                <a:cs typeface="Manrope"/>
                <a:sym typeface="Manrope"/>
              </a:rPr>
              <a:t>Низкая цена подписки</a:t>
            </a:r>
          </a:p>
        </p:txBody>
      </p:sp>
      <p:sp>
        <p:nvSpPr>
          <p:cNvPr id="680" name="Google Shape;680;p69">
            <a:extLst>
              <a:ext uri="{FF2B5EF4-FFF2-40B4-BE49-F238E27FC236}">
                <a16:creationId xmlns:a16="http://schemas.microsoft.com/office/drawing/2014/main" id="{BEDA02D5-B855-DD8F-A291-9DD90FC4868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146534" y="1511461"/>
            <a:ext cx="2659182" cy="1262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Tx/>
              <a:defRPr/>
            </a:pPr>
            <a:r>
              <a:rPr lang="ru-RU" sz="2400" dirty="0">
                <a:latin typeface="Manrope" panose="020B0604020202020204" charset="0"/>
                <a:ea typeface="Yu Gothic UI" panose="020B0500000000000000" pitchFamily="34" charset="-128"/>
              </a:rPr>
              <a:t>Отсутствие перегруженного интерфейса</a:t>
            </a:r>
          </a:p>
        </p:txBody>
      </p:sp>
      <p:sp>
        <p:nvSpPr>
          <p:cNvPr id="682" name="Google Shape;682;p69">
            <a:extLst>
              <a:ext uri="{FF2B5EF4-FFF2-40B4-BE49-F238E27FC236}">
                <a16:creationId xmlns:a16="http://schemas.microsoft.com/office/drawing/2014/main" id="{1EC895EE-BFAA-8FA0-8441-7E80F287C0E1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6040869" y="1678972"/>
            <a:ext cx="2369984" cy="1612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dirty="0">
                <a:latin typeface="Manrope" panose="020B0604020202020204" charset="0"/>
                <a:ea typeface="Yu Gothic UI" panose="020B0500000000000000" pitchFamily="34" charset="-128"/>
              </a:rPr>
              <a:t>Разнообразие стилей</a:t>
            </a:r>
            <a:br>
              <a:rPr lang="en-US" sz="2400" dirty="0">
                <a:latin typeface="Manrope" panose="020B0604020202020204" charset="0"/>
                <a:ea typeface="Yu Gothic UI" panose="020B0500000000000000" pitchFamily="34" charset="-128"/>
              </a:rPr>
            </a:br>
            <a:br>
              <a:rPr lang="ru-RU" sz="2400" dirty="0">
                <a:latin typeface="Manrope"/>
                <a:ea typeface="Manrope"/>
                <a:cs typeface="Manrope"/>
                <a:sym typeface="Manrope"/>
              </a:rPr>
            </a:br>
            <a:endParaRPr sz="2400" dirty="0"/>
          </a:p>
        </p:txBody>
      </p:sp>
      <p:grpSp>
        <p:nvGrpSpPr>
          <p:cNvPr id="6" name="Google Shape;10759;p135">
            <a:extLst>
              <a:ext uri="{FF2B5EF4-FFF2-40B4-BE49-F238E27FC236}">
                <a16:creationId xmlns:a16="http://schemas.microsoft.com/office/drawing/2014/main" id="{183CC5E3-C6EA-E9C9-2E78-389E2AFFBD86}"/>
              </a:ext>
            </a:extLst>
          </p:cNvPr>
          <p:cNvGrpSpPr/>
          <p:nvPr/>
        </p:nvGrpSpPr>
        <p:grpSpPr>
          <a:xfrm>
            <a:off x="1493505" y="2759974"/>
            <a:ext cx="531455" cy="531413"/>
            <a:chOff x="-65131525" y="1914325"/>
            <a:chExt cx="316650" cy="316625"/>
          </a:xfrm>
          <a:solidFill>
            <a:schemeClr val="bg1"/>
          </a:solidFill>
        </p:grpSpPr>
        <p:sp>
          <p:nvSpPr>
            <p:cNvPr id="7" name="Google Shape;10760;p135">
              <a:extLst>
                <a:ext uri="{FF2B5EF4-FFF2-40B4-BE49-F238E27FC236}">
                  <a16:creationId xmlns:a16="http://schemas.microsoft.com/office/drawing/2014/main" id="{F4E7E306-8154-D09C-BF8B-DEEA10E58D7C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61;p135">
              <a:extLst>
                <a:ext uri="{FF2B5EF4-FFF2-40B4-BE49-F238E27FC236}">
                  <a16:creationId xmlns:a16="http://schemas.microsoft.com/office/drawing/2014/main" id="{9EEBDF4C-F6CA-E0FC-22B1-50A814DD9B00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0331;p133">
            <a:extLst>
              <a:ext uri="{FF2B5EF4-FFF2-40B4-BE49-F238E27FC236}">
                <a16:creationId xmlns:a16="http://schemas.microsoft.com/office/drawing/2014/main" id="{CB4501CC-11EA-9D83-F327-06993EB4F849}"/>
              </a:ext>
            </a:extLst>
          </p:cNvPr>
          <p:cNvSpPr/>
          <p:nvPr/>
        </p:nvSpPr>
        <p:spPr>
          <a:xfrm>
            <a:off x="4261383" y="2773665"/>
            <a:ext cx="430168" cy="529272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672" name="Рисунок 671">
            <a:extLst>
              <a:ext uri="{FF2B5EF4-FFF2-40B4-BE49-F238E27FC236}">
                <a16:creationId xmlns:a16="http://schemas.microsoft.com/office/drawing/2014/main" id="{302CA012-F917-6AE9-D761-F490CA559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591" y="2698848"/>
            <a:ext cx="592539" cy="5925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C3305E-3FD3-1CE1-6FB0-730F417BFF43}"/>
              </a:ext>
            </a:extLst>
          </p:cNvPr>
          <p:cNvSpPr txBox="1"/>
          <p:nvPr/>
        </p:nvSpPr>
        <p:spPr>
          <a:xfrm>
            <a:off x="8508805" y="454620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anrope" panose="020B0604020202020204" charset="0"/>
              </a:rPr>
              <a:t>6</a:t>
            </a:r>
            <a:endParaRPr lang="en-US" sz="24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0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>
          <a:extLst>
            <a:ext uri="{FF2B5EF4-FFF2-40B4-BE49-F238E27FC236}">
              <a16:creationId xmlns:a16="http://schemas.microsoft.com/office/drawing/2014/main" id="{74636B33-AD38-CE2B-4DA4-3595A0086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0" name="Google Shape;1000;p90">
            <a:extLst>
              <a:ext uri="{FF2B5EF4-FFF2-40B4-BE49-F238E27FC236}">
                <a16:creationId xmlns:a16="http://schemas.microsoft.com/office/drawing/2014/main" id="{F105A276-88D5-0E38-942A-D6A79DC4A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980758"/>
              </p:ext>
            </p:extLst>
          </p:nvPr>
        </p:nvGraphicFramePr>
        <p:xfrm>
          <a:off x="-87086" y="1095371"/>
          <a:ext cx="8390147" cy="3610199"/>
        </p:xfrm>
        <a:graphic>
          <a:graphicData uri="http://schemas.openxmlformats.org/drawingml/2006/table">
            <a:tbl>
              <a:tblPr>
                <a:noFill/>
                <a:tableStyleId>{1C8DBDD9-D679-4C11-8056-CFF94926E5BA}</a:tableStyleId>
              </a:tblPr>
              <a:tblGrid>
                <a:gridCol w="276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747">
                  <a:extLst>
                    <a:ext uri="{9D8B030D-6E8A-4147-A177-3AD203B41FA5}">
                      <a16:colId xmlns:a16="http://schemas.microsoft.com/office/drawing/2014/main" val="1467066211"/>
                    </a:ext>
                  </a:extLst>
                </a:gridCol>
              </a:tblGrid>
              <a:tr h="7569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Kulim Park"/>
                          <a:sym typeface="Kulim Park"/>
                        </a:rPr>
                        <a:t>DeepArt</a:t>
                      </a:r>
                      <a:endParaRPr sz="1800" dirty="0">
                        <a:solidFill>
                          <a:schemeClr val="bg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Kulim Park"/>
                        <a:sym typeface="Kulim Par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Kulim Park"/>
                          <a:sym typeface="Kulim Park"/>
                        </a:rPr>
                        <a:t>PicsArt</a:t>
                      </a:r>
                      <a:endParaRPr sz="1800" dirty="0">
                        <a:solidFill>
                          <a:schemeClr val="bg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Kulim Park"/>
                        <a:sym typeface="Kulim Par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</a:rPr>
                        <a:t>Photoroom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</a:rPr>
                        <a:t>Visionary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8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Kulim Park"/>
                          <a:sym typeface="Kulim Park"/>
                        </a:rPr>
                        <a:t>AI </a:t>
                      </a:r>
                      <a:r>
                        <a:rPr lang="ru-RU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Kulim Park"/>
                          <a:sym typeface="Kulim Park"/>
                        </a:rPr>
                        <a:t>Обработка</a:t>
                      </a:r>
                      <a:endParaRPr lang="en-US" sz="1800" dirty="0">
                        <a:solidFill>
                          <a:schemeClr val="dk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Kulim Park"/>
                        <a:sym typeface="Kulim Park"/>
                      </a:endParaRPr>
                    </a:p>
                  </a:txBody>
                  <a:tcPr marL="0" marR="91425" marT="0" marB="0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✔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✔</a:t>
                      </a:r>
                      <a:endParaRPr sz="1800" dirty="0">
                        <a:solidFill>
                          <a:schemeClr val="dk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✔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✔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8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Kulim Park"/>
                          <a:sym typeface="Kulim Park"/>
                        </a:rPr>
                        <a:t>Разнообразие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Kulim Park"/>
                          <a:sym typeface="Kulim Park"/>
                        </a:rPr>
                        <a:t> Стилей</a:t>
                      </a:r>
                      <a:endParaRPr lang="en-US" sz="1800" dirty="0">
                        <a:solidFill>
                          <a:schemeClr val="dk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Kulim Park"/>
                        <a:sym typeface="Kulim Park"/>
                      </a:endParaRPr>
                    </a:p>
                  </a:txBody>
                  <a:tcPr marL="0" marR="91425" marT="0" marB="0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✖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✔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✖</a:t>
                      </a:r>
                    </a:p>
                  </a:txBody>
                  <a:tcPr marL="91425" marR="91425" marT="91425" marB="91425" anchor="ctr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✔</a:t>
                      </a:r>
                    </a:p>
                  </a:txBody>
                  <a:tcPr marL="91425" marR="91425" marT="91425" marB="91425" anchor="ctr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8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Kulim Park"/>
                          <a:sym typeface="Kulim Park"/>
                        </a:rPr>
                        <a:t>Перегруженный интерфейс</a:t>
                      </a:r>
                    </a:p>
                  </a:txBody>
                  <a:tcPr marL="0" marR="91425" marT="0" marB="0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✖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✔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✔</a:t>
                      </a:r>
                    </a:p>
                  </a:txBody>
                  <a:tcPr marL="91425" marR="91425" marT="91425" marB="91425" anchor="ctr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Comfortaa"/>
                          <a:sym typeface="Comfortaa"/>
                        </a:rPr>
                        <a:t>✖</a:t>
                      </a:r>
                    </a:p>
                  </a:txBody>
                  <a:tcPr marL="91425" marR="91425" marT="91425" marB="91425" anchor="ctr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8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Kulim Park"/>
                          <a:sym typeface="Kulim Park"/>
                        </a:rPr>
                        <a:t>Цена подписки</a:t>
                      </a:r>
                      <a:endParaRPr lang="en-US" sz="1800" dirty="0">
                        <a:solidFill>
                          <a:schemeClr val="dk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Kulim Park"/>
                        <a:sym typeface="Kulim Park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dk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Kulim Park"/>
                        <a:sym typeface="Kulim Park"/>
                      </a:endParaRPr>
                    </a:p>
                  </a:txBody>
                  <a:tcPr marL="0" marR="91425" marT="0" marB="0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anrope" panose="020B0604020202020204" charset="0"/>
                          <a:ea typeface="Yu Gothic UI" panose="020B0500000000000000" pitchFamily="34" charset="-128"/>
                          <a:cs typeface="Arial"/>
                          <a:sym typeface="Arial"/>
                        </a:rPr>
                        <a:t>30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anrope" panose="020B0604020202020204" charset="0"/>
                          <a:ea typeface="Yu Gothic UI" panose="020B0500000000000000" pitchFamily="34" charset="-128"/>
                          <a:cs typeface="Arial"/>
                          <a:sym typeface="Arial"/>
                        </a:rPr>
                        <a:t>$/месяц </a:t>
                      </a:r>
                      <a:endParaRPr sz="1400" dirty="0">
                        <a:solidFill>
                          <a:schemeClr val="dk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Manrope"/>
                        <a:sym typeface="Manrop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anrope" panose="020B0604020202020204" charset="0"/>
                          <a:ea typeface="Yu Gothic UI" panose="020B0500000000000000" pitchFamily="34" charset="-128"/>
                          <a:cs typeface="Arial"/>
                          <a:sym typeface="Arial"/>
                        </a:rPr>
                        <a:t>13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anrope" panose="020B0604020202020204" charset="0"/>
                          <a:ea typeface="Yu Gothic UI" panose="020B0500000000000000" pitchFamily="34" charset="-128"/>
                          <a:cs typeface="Arial"/>
                          <a:sym typeface="Arial"/>
                        </a:rPr>
                        <a:t>$/месяц</a:t>
                      </a:r>
                      <a:endParaRPr sz="1400" dirty="0">
                        <a:solidFill>
                          <a:schemeClr val="dk2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anrope" panose="020B0604020202020204" charset="0"/>
                          <a:ea typeface="Yu Gothic UI" panose="020B0500000000000000" pitchFamily="34" charset="-128"/>
                          <a:cs typeface="Arial"/>
                          <a:sym typeface="Arial"/>
                        </a:rPr>
                        <a:t>1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anrope" panose="020B0604020202020204" charset="0"/>
                          <a:ea typeface="Yu Gothic UI" panose="020B0500000000000000" pitchFamily="34" charset="-128"/>
                          <a:cs typeface="Arial"/>
                          <a:sym typeface="Arial"/>
                        </a:rPr>
                        <a:t>0$/месяц </a:t>
                      </a:r>
                      <a:endParaRPr sz="1400" dirty="0">
                        <a:solidFill>
                          <a:schemeClr val="dk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Manrope"/>
                        <a:sym typeface="Manrope"/>
                      </a:endParaRPr>
                    </a:p>
                  </a:txBody>
                  <a:tcPr marL="91425" marR="91425" marT="91425" marB="91425" anchor="ctr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Manrope"/>
                          <a:sym typeface="Manrope"/>
                        </a:rPr>
                        <a:t>1.5$/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Manrope" panose="020B0604020202020204" charset="0"/>
                          <a:ea typeface="Yu Gothic UI" panose="020B0500000000000000" pitchFamily="34" charset="-128"/>
                          <a:cs typeface="Manrope"/>
                          <a:sym typeface="Manrope"/>
                        </a:rPr>
                        <a:t>месяц</a:t>
                      </a:r>
                      <a:endParaRPr sz="1400" dirty="0">
                        <a:solidFill>
                          <a:schemeClr val="dk1"/>
                        </a:solidFill>
                        <a:latin typeface="Manrope" panose="020B0604020202020204" charset="0"/>
                        <a:ea typeface="Yu Gothic UI" panose="020B0500000000000000" pitchFamily="34" charset="-128"/>
                        <a:cs typeface="Manrope"/>
                        <a:sym typeface="Manrope"/>
                      </a:endParaRPr>
                    </a:p>
                  </a:txBody>
                  <a:tcPr marL="91425" marR="91425" marT="91425" marB="91425" anchor="ctr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1" name="Google Shape;1001;p90">
            <a:extLst>
              <a:ext uri="{FF2B5EF4-FFF2-40B4-BE49-F238E27FC236}">
                <a16:creationId xmlns:a16="http://schemas.microsoft.com/office/drawing/2014/main" id="{7ED109EF-989F-AE99-F0FF-C8665051CB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Обзор аналогов</a:t>
            </a:r>
            <a:endParaRPr sz="3200" b="1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7AFDB-946E-E3C6-E7A5-0916F8662B7D}"/>
              </a:ext>
            </a:extLst>
          </p:cNvPr>
          <p:cNvSpPr txBox="1"/>
          <p:nvPr/>
        </p:nvSpPr>
        <p:spPr>
          <a:xfrm>
            <a:off x="8615485" y="45462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1031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>
          <a:extLst>
            <a:ext uri="{FF2B5EF4-FFF2-40B4-BE49-F238E27FC236}">
              <a16:creationId xmlns:a16="http://schemas.microsoft.com/office/drawing/2014/main" id="{1EB9D516-2D66-ED10-EDC9-8665BD5F1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2">
            <a:extLst>
              <a:ext uri="{FF2B5EF4-FFF2-40B4-BE49-F238E27FC236}">
                <a16:creationId xmlns:a16="http://schemas.microsoft.com/office/drawing/2014/main" id="{D8CE5A73-E7E8-223F-3646-119EFB575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9888" y="135576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SWOT </a:t>
            </a: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Анализ</a:t>
            </a:r>
            <a:endParaRPr sz="3200" b="1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73" name="Google Shape;873;p82">
            <a:extLst>
              <a:ext uri="{FF2B5EF4-FFF2-40B4-BE49-F238E27FC236}">
                <a16:creationId xmlns:a16="http://schemas.microsoft.com/office/drawing/2014/main" id="{C0D721E1-50B0-8E6B-6A92-447BC05650CD}"/>
              </a:ext>
            </a:extLst>
          </p:cNvPr>
          <p:cNvSpPr/>
          <p:nvPr/>
        </p:nvSpPr>
        <p:spPr>
          <a:xfrm>
            <a:off x="883529" y="2423546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82">
            <a:extLst>
              <a:ext uri="{FF2B5EF4-FFF2-40B4-BE49-F238E27FC236}">
                <a16:creationId xmlns:a16="http://schemas.microsoft.com/office/drawing/2014/main" id="{A5BFCED9-A5A5-0D18-294D-AEED1DFDC50B}"/>
              </a:ext>
            </a:extLst>
          </p:cNvPr>
          <p:cNvSpPr/>
          <p:nvPr/>
        </p:nvSpPr>
        <p:spPr>
          <a:xfrm flipH="1">
            <a:off x="4806786" y="242355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82">
            <a:extLst>
              <a:ext uri="{FF2B5EF4-FFF2-40B4-BE49-F238E27FC236}">
                <a16:creationId xmlns:a16="http://schemas.microsoft.com/office/drawing/2014/main" id="{4517F80F-92F1-6DE2-80E3-EB0E3410CBFC}"/>
              </a:ext>
            </a:extLst>
          </p:cNvPr>
          <p:cNvSpPr/>
          <p:nvPr/>
        </p:nvSpPr>
        <p:spPr>
          <a:xfrm flipH="1">
            <a:off x="7027162" y="2393728"/>
            <a:ext cx="1185692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tx1">
              <a:alpha val="72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82">
            <a:extLst>
              <a:ext uri="{FF2B5EF4-FFF2-40B4-BE49-F238E27FC236}">
                <a16:creationId xmlns:a16="http://schemas.microsoft.com/office/drawing/2014/main" id="{7CA7BC39-20A3-8248-E32E-58287E2833A3}"/>
              </a:ext>
            </a:extLst>
          </p:cNvPr>
          <p:cNvSpPr/>
          <p:nvPr/>
        </p:nvSpPr>
        <p:spPr>
          <a:xfrm>
            <a:off x="2987130" y="2423553"/>
            <a:ext cx="1155176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82">
            <a:extLst>
              <a:ext uri="{FF2B5EF4-FFF2-40B4-BE49-F238E27FC236}">
                <a16:creationId xmlns:a16="http://schemas.microsoft.com/office/drawing/2014/main" id="{3B35D9C2-8737-2850-C3C1-67C143566948}"/>
              </a:ext>
            </a:extLst>
          </p:cNvPr>
          <p:cNvSpPr txBox="1"/>
          <p:nvPr/>
        </p:nvSpPr>
        <p:spPr>
          <a:xfrm>
            <a:off x="905555" y="2686328"/>
            <a:ext cx="109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S</a:t>
            </a:r>
          </a:p>
        </p:txBody>
      </p:sp>
      <p:sp>
        <p:nvSpPr>
          <p:cNvPr id="878" name="Google Shape;878;p82">
            <a:extLst>
              <a:ext uri="{FF2B5EF4-FFF2-40B4-BE49-F238E27FC236}">
                <a16:creationId xmlns:a16="http://schemas.microsoft.com/office/drawing/2014/main" id="{82224D0C-B4C1-8FFD-5221-38F100F26FD1}"/>
              </a:ext>
            </a:extLst>
          </p:cNvPr>
          <p:cNvSpPr txBox="1"/>
          <p:nvPr/>
        </p:nvSpPr>
        <p:spPr>
          <a:xfrm>
            <a:off x="7072505" y="2686328"/>
            <a:ext cx="109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T</a:t>
            </a:r>
            <a:endParaRPr sz="36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79" name="Google Shape;879;p82">
            <a:extLst>
              <a:ext uri="{FF2B5EF4-FFF2-40B4-BE49-F238E27FC236}">
                <a16:creationId xmlns:a16="http://schemas.microsoft.com/office/drawing/2014/main" id="{87F5D5A1-3CCE-4300-F2AB-F014FFF48D3F}"/>
              </a:ext>
            </a:extLst>
          </p:cNvPr>
          <p:cNvSpPr txBox="1"/>
          <p:nvPr/>
        </p:nvSpPr>
        <p:spPr>
          <a:xfrm>
            <a:off x="3017218" y="2686328"/>
            <a:ext cx="109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W</a:t>
            </a:r>
            <a:endParaRPr sz="3600" dirty="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80" name="Google Shape;880;p82">
            <a:extLst>
              <a:ext uri="{FF2B5EF4-FFF2-40B4-BE49-F238E27FC236}">
                <a16:creationId xmlns:a16="http://schemas.microsoft.com/office/drawing/2014/main" id="{A7D47E65-13DC-56E6-DE2E-92C631372789}"/>
              </a:ext>
            </a:extLst>
          </p:cNvPr>
          <p:cNvSpPr txBox="1"/>
          <p:nvPr/>
        </p:nvSpPr>
        <p:spPr>
          <a:xfrm>
            <a:off x="5045580" y="2686328"/>
            <a:ext cx="109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</a:t>
            </a:r>
            <a:endParaRPr sz="36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881" name="Google Shape;881;p82">
            <a:extLst>
              <a:ext uri="{FF2B5EF4-FFF2-40B4-BE49-F238E27FC236}">
                <a16:creationId xmlns:a16="http://schemas.microsoft.com/office/drawing/2014/main" id="{0BE23F34-0EF0-0B74-959B-B65ED5993038}"/>
              </a:ext>
            </a:extLst>
          </p:cNvPr>
          <p:cNvCxnSpPr>
            <a:stCxn id="877" idx="3"/>
            <a:endCxn id="879" idx="1"/>
          </p:cNvCxnSpPr>
          <p:nvPr/>
        </p:nvCxnSpPr>
        <p:spPr>
          <a:xfrm>
            <a:off x="2000555" y="2910128"/>
            <a:ext cx="1016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82">
            <a:extLst>
              <a:ext uri="{FF2B5EF4-FFF2-40B4-BE49-F238E27FC236}">
                <a16:creationId xmlns:a16="http://schemas.microsoft.com/office/drawing/2014/main" id="{2E3D5EF3-BD51-08BC-2994-7D45D18BF428}"/>
              </a:ext>
            </a:extLst>
          </p:cNvPr>
          <p:cNvCxnSpPr>
            <a:stCxn id="879" idx="3"/>
            <a:endCxn id="880" idx="1"/>
          </p:cNvCxnSpPr>
          <p:nvPr/>
        </p:nvCxnSpPr>
        <p:spPr>
          <a:xfrm>
            <a:off x="4112218" y="2910128"/>
            <a:ext cx="933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82">
            <a:extLst>
              <a:ext uri="{FF2B5EF4-FFF2-40B4-BE49-F238E27FC236}">
                <a16:creationId xmlns:a16="http://schemas.microsoft.com/office/drawing/2014/main" id="{9D73FD52-391D-C1DC-3ACB-BC3C527235A8}"/>
              </a:ext>
            </a:extLst>
          </p:cNvPr>
          <p:cNvCxnSpPr>
            <a:stCxn id="880" idx="3"/>
            <a:endCxn id="878" idx="1"/>
          </p:cNvCxnSpPr>
          <p:nvPr/>
        </p:nvCxnSpPr>
        <p:spPr>
          <a:xfrm>
            <a:off x="6140580" y="2910128"/>
            <a:ext cx="931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82">
            <a:extLst>
              <a:ext uri="{FF2B5EF4-FFF2-40B4-BE49-F238E27FC236}">
                <a16:creationId xmlns:a16="http://schemas.microsoft.com/office/drawing/2014/main" id="{D9298A13-32E0-064D-347F-34F712E5EC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5720" y="1325402"/>
            <a:ext cx="2601738" cy="109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</a:rPr>
              <a:t>AI-технологии, простота использования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87" name="Google Shape;887;p82">
            <a:extLst>
              <a:ext uri="{FF2B5EF4-FFF2-40B4-BE49-F238E27FC236}">
                <a16:creationId xmlns:a16="http://schemas.microsoft.com/office/drawing/2014/main" id="{0243F552-9760-7B4B-3DDC-199234CE1E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329864" y="3502674"/>
            <a:ext cx="236778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</a:rPr>
              <a:t>Высокие затраты, техническая сложность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89" name="Google Shape;889;p82">
            <a:extLst>
              <a:ext uri="{FF2B5EF4-FFF2-40B4-BE49-F238E27FC236}">
                <a16:creationId xmlns:a16="http://schemas.microsoft.com/office/drawing/2014/main" id="{12BA55B3-7979-4B00-A184-2588E533FCB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11335" y="1911921"/>
            <a:ext cx="2727031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u="none" strike="noStrike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Рост популярности </a:t>
            </a:r>
            <a:r>
              <a:rPr lang="en-US" sz="2000" b="0" u="none" strike="noStrike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AI</a:t>
            </a:r>
            <a:endParaRPr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91" name="Google Shape;891;p82">
            <a:extLst>
              <a:ext uri="{FF2B5EF4-FFF2-40B4-BE49-F238E27FC236}">
                <a16:creationId xmlns:a16="http://schemas.microsoft.com/office/drawing/2014/main" id="{C0BF51DE-8224-EE0A-17F5-CE073757EBE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06479" y="3386519"/>
            <a:ext cx="2367779" cy="111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</a:rPr>
              <a:t>Конкуренция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tx1"/>
                </a:solidFill>
              </a:rPr>
              <a:t>технологические изменения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C4D43-964C-03E7-DAEB-C00A332A62CE}"/>
              </a:ext>
            </a:extLst>
          </p:cNvPr>
          <p:cNvSpPr txBox="1"/>
          <p:nvPr/>
        </p:nvSpPr>
        <p:spPr>
          <a:xfrm>
            <a:off x="8598834" y="453107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anrope" panose="020B0604020202020204" charset="0"/>
              </a:rPr>
              <a:t>8</a:t>
            </a:r>
            <a:endParaRPr lang="en-US" sz="24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3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>
          <a:extLst>
            <a:ext uri="{FF2B5EF4-FFF2-40B4-BE49-F238E27FC236}">
              <a16:creationId xmlns:a16="http://schemas.microsoft.com/office/drawing/2014/main" id="{8D418D38-3B58-F7EA-9030-E92E9DB2F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B9535EDE-B35A-4192-E2B3-B8B1C6E251EB}"/>
              </a:ext>
            </a:extLst>
          </p:cNvPr>
          <p:cNvSpPr/>
          <p:nvPr/>
        </p:nvSpPr>
        <p:spPr>
          <a:xfrm>
            <a:off x="1209637" y="1371600"/>
            <a:ext cx="3478605" cy="3334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872;p82">
            <a:extLst>
              <a:ext uri="{FF2B5EF4-FFF2-40B4-BE49-F238E27FC236}">
                <a16:creationId xmlns:a16="http://schemas.microsoft.com/office/drawing/2014/main" id="{BCBF70A2-E94B-710C-3386-4C920C319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SAM </a:t>
            </a:r>
            <a:r>
              <a:rPr lang="ru-RU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 </a:t>
            </a:r>
            <a:r>
              <a:rPr lang="en-US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SOM</a:t>
            </a:r>
            <a:endParaRPr sz="3200" b="1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92634CA-4AAD-B63D-9296-0E141C4389FD}"/>
              </a:ext>
            </a:extLst>
          </p:cNvPr>
          <p:cNvSpPr/>
          <p:nvPr/>
        </p:nvSpPr>
        <p:spPr>
          <a:xfrm>
            <a:off x="2262989" y="3388770"/>
            <a:ext cx="1371752" cy="1317030"/>
          </a:xfrm>
          <a:prstGeom prst="ellipse">
            <a:avLst/>
          </a:prstGeom>
          <a:solidFill>
            <a:srgbClr val="AC9B7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50DCE87-8F0D-6650-7164-3D4136EA67A6}"/>
              </a:ext>
            </a:extLst>
          </p:cNvPr>
          <p:cNvSpPr/>
          <p:nvPr/>
        </p:nvSpPr>
        <p:spPr>
          <a:xfrm>
            <a:off x="2556359" y="3952105"/>
            <a:ext cx="785011" cy="753695"/>
          </a:xfrm>
          <a:prstGeom prst="ellipse">
            <a:avLst/>
          </a:prstGeom>
          <a:solidFill>
            <a:srgbClr val="736449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84FC231-4000-CED8-8694-D2DE54D830FD}"/>
              </a:ext>
            </a:extLst>
          </p:cNvPr>
          <p:cNvSpPr/>
          <p:nvPr/>
        </p:nvSpPr>
        <p:spPr>
          <a:xfrm>
            <a:off x="2728388" y="4282440"/>
            <a:ext cx="440951" cy="423360"/>
          </a:xfrm>
          <a:prstGeom prst="ellipse">
            <a:avLst/>
          </a:prstGeom>
          <a:solidFill>
            <a:srgbClr val="312B1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898;p83">
            <a:extLst>
              <a:ext uri="{FF2B5EF4-FFF2-40B4-BE49-F238E27FC236}">
                <a16:creationId xmlns:a16="http://schemas.microsoft.com/office/drawing/2014/main" id="{00ADADBE-760E-4AD3-754F-075CDB4B7C47}"/>
              </a:ext>
            </a:extLst>
          </p:cNvPr>
          <p:cNvSpPr/>
          <p:nvPr/>
        </p:nvSpPr>
        <p:spPr>
          <a:xfrm flipH="1">
            <a:off x="5313163" y="2353772"/>
            <a:ext cx="666333" cy="48004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AC9B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899;p83">
            <a:extLst>
              <a:ext uri="{FF2B5EF4-FFF2-40B4-BE49-F238E27FC236}">
                <a16:creationId xmlns:a16="http://schemas.microsoft.com/office/drawing/2014/main" id="{BA0C487F-4B73-3CE0-67C9-BBE5F3B99814}"/>
              </a:ext>
            </a:extLst>
          </p:cNvPr>
          <p:cNvSpPr/>
          <p:nvPr/>
        </p:nvSpPr>
        <p:spPr>
          <a:xfrm rot="21300209">
            <a:off x="5462907" y="3804961"/>
            <a:ext cx="522606" cy="46440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312B1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900;p83">
            <a:extLst>
              <a:ext uri="{FF2B5EF4-FFF2-40B4-BE49-F238E27FC236}">
                <a16:creationId xmlns:a16="http://schemas.microsoft.com/office/drawing/2014/main" id="{90D81322-45BD-3D29-2FD1-3B889E0700AF}"/>
              </a:ext>
            </a:extLst>
          </p:cNvPr>
          <p:cNvSpPr/>
          <p:nvPr/>
        </p:nvSpPr>
        <p:spPr>
          <a:xfrm rot="10800000">
            <a:off x="5276019" y="1548177"/>
            <a:ext cx="666333" cy="48004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901;p83">
            <a:extLst>
              <a:ext uri="{FF2B5EF4-FFF2-40B4-BE49-F238E27FC236}">
                <a16:creationId xmlns:a16="http://schemas.microsoft.com/office/drawing/2014/main" id="{4E79AEC0-899B-25B6-0D30-97E46E872AD2}"/>
              </a:ext>
            </a:extLst>
          </p:cNvPr>
          <p:cNvSpPr/>
          <p:nvPr/>
        </p:nvSpPr>
        <p:spPr>
          <a:xfrm rot="10800000" flipH="1">
            <a:off x="5443676" y="3049340"/>
            <a:ext cx="525767" cy="467216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736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16;p62">
            <a:extLst>
              <a:ext uri="{FF2B5EF4-FFF2-40B4-BE49-F238E27FC236}">
                <a16:creationId xmlns:a16="http://schemas.microsoft.com/office/drawing/2014/main" id="{61C5CD7B-655B-F9DE-8791-938610A8DF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62993" y="1409243"/>
            <a:ext cx="2116844" cy="8325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</a:rPr>
              <a:t>20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000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000</a:t>
            </a:r>
            <a:r>
              <a:rPr lang="en-US" sz="2000" dirty="0"/>
              <a:t> – </a:t>
            </a:r>
            <a:r>
              <a:rPr lang="ru-RU" sz="2000" dirty="0"/>
              <a:t>потенциальные пользователи</a:t>
            </a:r>
            <a:endParaRPr sz="2000" dirty="0"/>
          </a:p>
        </p:txBody>
      </p:sp>
      <p:sp>
        <p:nvSpPr>
          <p:cNvPr id="22" name="Google Shape;616;p62">
            <a:extLst>
              <a:ext uri="{FF2B5EF4-FFF2-40B4-BE49-F238E27FC236}">
                <a16:creationId xmlns:a16="http://schemas.microsoft.com/office/drawing/2014/main" id="{11EE64B9-306F-25FF-AD90-8BBC1ECAAA95}"/>
              </a:ext>
            </a:extLst>
          </p:cNvPr>
          <p:cNvSpPr txBox="1">
            <a:spLocks/>
          </p:cNvSpPr>
          <p:nvPr/>
        </p:nvSpPr>
        <p:spPr>
          <a:xfrm>
            <a:off x="6062991" y="2198126"/>
            <a:ext cx="2937941" cy="8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ru-RU" sz="2000" dirty="0">
                <a:solidFill>
                  <a:schemeClr val="bg1"/>
                </a:solidFill>
              </a:rPr>
              <a:t>100 000</a:t>
            </a:r>
            <a:r>
              <a:rPr lang="ru-RU" sz="2000" dirty="0"/>
              <a:t> – пользователи за 3 год</a:t>
            </a:r>
          </a:p>
        </p:txBody>
      </p:sp>
      <p:sp>
        <p:nvSpPr>
          <p:cNvPr id="23" name="Google Shape;616;p62">
            <a:extLst>
              <a:ext uri="{FF2B5EF4-FFF2-40B4-BE49-F238E27FC236}">
                <a16:creationId xmlns:a16="http://schemas.microsoft.com/office/drawing/2014/main" id="{07579DFC-6BCD-0547-585E-3D2C9BE2C610}"/>
              </a:ext>
            </a:extLst>
          </p:cNvPr>
          <p:cNvSpPr txBox="1">
            <a:spLocks/>
          </p:cNvSpPr>
          <p:nvPr/>
        </p:nvSpPr>
        <p:spPr>
          <a:xfrm>
            <a:off x="6062992" y="2900188"/>
            <a:ext cx="2937940" cy="8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ru-RU" sz="2000" dirty="0">
                <a:solidFill>
                  <a:schemeClr val="bg1"/>
                </a:solidFill>
              </a:rPr>
              <a:t>10 000</a:t>
            </a:r>
            <a:r>
              <a:rPr lang="ru-RU" sz="2000" dirty="0"/>
              <a:t> – </a:t>
            </a:r>
          </a:p>
          <a:p>
            <a:pPr marL="0" indent="0">
              <a:buSzPts val="1100"/>
              <a:buFont typeface="Arial"/>
              <a:buNone/>
            </a:pPr>
            <a:r>
              <a:rPr lang="ru-RU" sz="2000" dirty="0"/>
              <a:t>пользователи за 2 год</a:t>
            </a:r>
          </a:p>
        </p:txBody>
      </p:sp>
      <p:sp>
        <p:nvSpPr>
          <p:cNvPr id="24" name="Google Shape;616;p62">
            <a:extLst>
              <a:ext uri="{FF2B5EF4-FFF2-40B4-BE49-F238E27FC236}">
                <a16:creationId xmlns:a16="http://schemas.microsoft.com/office/drawing/2014/main" id="{19D8DD2B-32D7-B71E-5292-34EE78934E58}"/>
              </a:ext>
            </a:extLst>
          </p:cNvPr>
          <p:cNvSpPr txBox="1">
            <a:spLocks/>
          </p:cNvSpPr>
          <p:nvPr/>
        </p:nvSpPr>
        <p:spPr>
          <a:xfrm>
            <a:off x="6044543" y="3631008"/>
            <a:ext cx="2869304" cy="8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ru-RU" sz="2000" dirty="0">
                <a:solidFill>
                  <a:schemeClr val="bg1"/>
                </a:solidFill>
              </a:rPr>
              <a:t>1 000</a:t>
            </a:r>
            <a:r>
              <a:rPr lang="ru-RU" sz="2000" dirty="0"/>
              <a:t> – </a:t>
            </a:r>
          </a:p>
          <a:p>
            <a:pPr marL="0" indent="0">
              <a:buSzPts val="1100"/>
              <a:buFont typeface="Arial"/>
              <a:buNone/>
            </a:pPr>
            <a:r>
              <a:rPr lang="ru-RU" sz="2000" dirty="0"/>
              <a:t>пользователи за 1 год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C177F-9869-C210-7A7B-6A2EA57C2333}"/>
              </a:ext>
            </a:extLst>
          </p:cNvPr>
          <p:cNvSpPr txBox="1"/>
          <p:nvPr/>
        </p:nvSpPr>
        <p:spPr>
          <a:xfrm>
            <a:off x="8508805" y="454620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anrope" panose="020B0604020202020204" charset="0"/>
              </a:rPr>
              <a:t>9</a:t>
            </a:r>
            <a:endParaRPr lang="en-US" sz="24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4283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385</Words>
  <Application>Microsoft Office PowerPoint</Application>
  <PresentationFormat>Экран (16:9)</PresentationFormat>
  <Paragraphs>149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Kulim Park</vt:lpstr>
      <vt:lpstr>Kulim Park SemiBold</vt:lpstr>
      <vt:lpstr>Manrope</vt:lpstr>
      <vt:lpstr>Nunito Light</vt:lpstr>
      <vt:lpstr>Arial</vt:lpstr>
      <vt:lpstr>Yu Gothic UI</vt:lpstr>
      <vt:lpstr>Minimalist Korean Aesthetic Pitch Deck by Slidesgo</vt:lpstr>
      <vt:lpstr>Visionary  Техническое задание</vt:lpstr>
      <vt:lpstr>Наша Команда</vt:lpstr>
      <vt:lpstr>Актуальность</vt:lpstr>
      <vt:lpstr>Целевая Аудитория</vt:lpstr>
      <vt:lpstr>Проблемы целевой аудитории</vt:lpstr>
      <vt:lpstr>Решение от Visionary</vt:lpstr>
      <vt:lpstr>Обзор аналогов</vt:lpstr>
      <vt:lpstr>SWOT Анализ</vt:lpstr>
      <vt:lpstr>SAM / SOM</vt:lpstr>
      <vt:lpstr>Функциональные возможности</vt:lpstr>
      <vt:lpstr>Группы пользователей</vt:lpstr>
      <vt:lpstr>Интерфейс</vt:lpstr>
      <vt:lpstr>Стек технологий</vt:lpstr>
      <vt:lpstr>Архитектура проекта</vt:lpstr>
      <vt:lpstr>Бизнес модель</vt:lpstr>
      <vt:lpstr> Roadmap</vt:lpstr>
      <vt:lpstr>Итоги</vt:lpstr>
      <vt:lpstr>Visionary  Техническое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Visionary  Техническое задание</dc:title>
  <dc:creator>Danila</dc:creator>
  <cp:lastModifiedBy>Александр Губанов</cp:lastModifiedBy>
  <cp:revision>23</cp:revision>
  <dcterms:modified xsi:type="dcterms:W3CDTF">2025-03-27T11:34:38Z</dcterms:modified>
</cp:coreProperties>
</file>