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E9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55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7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54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11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3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6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45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0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0E93-0760-471F-BE3B-E86CD9A068BE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48F7-972F-4C38-9585-B6C80F9359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24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B10D0CD-A30E-4F96-767E-0B3924E8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5912" y="2276475"/>
            <a:ext cx="90201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2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Winter | Wilhelm-Gymnasium</dc:creator>
  <cp:lastModifiedBy>Vincent Winter | Wilhelm-Gymnasium</cp:lastModifiedBy>
  <cp:revision>1</cp:revision>
  <dcterms:created xsi:type="dcterms:W3CDTF">2024-02-16T07:46:03Z</dcterms:created>
  <dcterms:modified xsi:type="dcterms:W3CDTF">2024-02-16T08:04:37Z</dcterms:modified>
</cp:coreProperties>
</file>