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10287000" cy="18288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853E8-E367-69DF-18E9-CF9F80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352D6-3460-48EE-C077-AAF5D50E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513E-4BB0-4298-B79D-4AA9F767AAF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BE6D9-DCA4-4B2B-5B97-B329AEC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86931-B8D5-CDAF-1C66-F4A0FE1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79B9-4577-427A-8B8E-A881DC63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322B1-3CFB-A804-FF79-4ACF98D8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13CB9-7C7C-FB89-F2BE-DD50DF6A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B5E40-EFE7-51E0-ADED-1255C5BE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513E-4BB0-4298-B79D-4AA9F767AAF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1B543-703F-EB5B-FFC2-66F220ED2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CBB4B-795D-761F-0699-0E66C3474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79B9-4577-427A-8B8E-A881DC63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994EF51-A0F1-2EE6-AE26-0F531F3A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9F2F8E-8867-63CB-C4BB-2AA40975DC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6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16358AA-ECFA-B5C4-316A-589BDE72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66B93-0A99-9AC2-883F-8A7559AF5F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B471AC3-02F5-FDE7-9D4B-445014CB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B8B9AC-1A0D-C61C-8DCA-82C6ECA41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3880351-2451-AF89-406B-CB6D9959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B5283-C7F0-50D9-2559-AF84690CB7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59B06B2-D001-F6CF-4233-F4492A67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FF119-F63D-3ED5-F656-D3C857AE94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9BCF9D4-31E7-E88B-5468-366115E3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7E6DD-5FC2-9F74-284D-FDE19E8400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785E877-F578-6B78-C24A-CD65812F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4E0E93-39B3-62AE-058D-38B5CFBB6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6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2953191-4AE1-7B3B-15EC-CC60F225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F52EA2-01E1-21A7-F62B-38984F4B5D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806C91D-7F2F-1E4B-BC4E-CDB6E092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E46416-8BD1-02A8-B5E0-518E34C201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7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ABE1527-EB46-F298-6B88-60CC0494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6B9CCE-22B6-B214-C659-99DA4D311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4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8906199-FD80-0619-B7C5-BE9D331D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5ECC2-9B96-3C93-ED75-464715F676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CF6808A-1808-9D4C-1F3F-255EB8B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19F85-48E5-F91C-58E1-FE001562C3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1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F82FA0-7692-75AF-CD04-7A4B2218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EC7BC-639A-3648-3B75-AF511518A0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C82D476-DC19-99F6-5FAD-739DF6B7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60DD1-F246-9886-283D-8450618107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4F81C14-A747-BDD5-8128-01B6CA91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E50DB-D393-50E7-7643-34BFE5EFAC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5BB9EC0-3622-4541-ACA4-FD2072F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48E8E-FF7F-3962-C30E-F2A70D29D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766477D-F59D-6339-455D-764F22EF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4EBC3C-D04D-9DC9-45B2-8B85B11004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C06CDC-6F0E-4F4B-74C8-6E737E39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83580-047D-A162-8294-28532B902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604040E-A39D-9D07-5678-D7929C5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4EC397-0195-CD5B-A81E-7020A3AF32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13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D52E8B1-FFDF-E461-C746-35965F19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6436A-36BB-23F7-C992-80D64E5B67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61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48BA797-CF2D-16EE-5FC3-D2C3C45B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6F55E-CFDD-0A85-42B1-04ADDD27D8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0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83BAD14-9530-F4BF-AC96-7F1965D6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9E3BC-4D0C-1D41-7D8A-02AFC55000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2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F61A7B8-9D22-3D81-BA94-DF2376C7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48266-A5AA-9AF4-054F-453959F21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4071789-ADB9-B07C-D082-2C31F418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31412-62FD-F26E-FE02-9AE8A749D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627ECCB-6970-DCF3-D5FD-128BA4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028D79-036D-C9B3-AE57-CEB057B7B7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5C5B1E6-BFD5-6003-EC82-6BFEB874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47534-A268-70D9-8889-9927EBF717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6E66992-E617-6F5A-362C-68053AC7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B694D-D299-22C5-68A9-B10A9BCD3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0F9DE27-ED68-8F3C-A786-4CFA0EA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53FD9-C3CF-0025-3C78-41AF7C381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0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F9333B-20DD-A8AC-B13D-7DFBEF54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CB125-8C3A-31BA-F2FD-67CFFAC22F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5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CD6E7AD-2B47-E5B1-297F-FF62C90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2C4F5-A135-8821-CEE6-AE630F87C6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1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E9ED55-FF30-5544-26E5-B4C160C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208E0-DB9D-BCC9-2163-22721970E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284AFEC-C258-F6BF-88A6-997CBFD8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40340-21B4-2963-4EA8-F11D773E97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C603A32-7C8A-BDFA-05B4-5C050DF4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4AC52E-60C4-DC9E-62A1-1BE6D8484E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036CA83-568B-1B65-8F6C-E2C32D9C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07A55-A4F6-4B8C-C541-3638255A26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977A681-8375-9F6E-D99B-830A0E6F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EB262-2A0B-D01B-27E8-4AD843715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DA1C326-6E51-6ADF-8A5C-50E40EFB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153CEF-A962-C7AA-072C-BC1DFD3E5D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513C4B-7CF2-6B42-E31D-B005B708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A6FBE-4C7A-372B-84FC-29572A5E9A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윤현수</dc:creator>
  <cp:lastModifiedBy>윤현수</cp:lastModifiedBy>
  <cp:revision>1</cp:revision>
  <dcterms:created xsi:type="dcterms:W3CDTF">2022-11-14T21:50:27Z</dcterms:created>
  <dcterms:modified xsi:type="dcterms:W3CDTF">2022-11-14T21:50:27Z</dcterms:modified>
</cp:coreProperties>
</file>