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006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3A0CB-7FF4-40E6-AE8B-94935992A7C9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FFC04-2C16-4DB3-B595-318F9B6C27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89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FFC04-2C16-4DB3-B595-318F9B6C277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90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05B-86A1-43E3-8682-97755F75A99C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B8C2-33F5-4B1F-A744-A110F622B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5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05B-86A1-43E3-8682-97755F75A99C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B8C2-33F5-4B1F-A744-A110F622B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24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05B-86A1-43E3-8682-97755F75A99C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B8C2-33F5-4B1F-A744-A110F622B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2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05B-86A1-43E3-8682-97755F75A99C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B8C2-33F5-4B1F-A744-A110F622B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3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05B-86A1-43E3-8682-97755F75A99C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B8C2-33F5-4B1F-A744-A110F622B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53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05B-86A1-43E3-8682-97755F75A99C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B8C2-33F5-4B1F-A744-A110F622B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37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05B-86A1-43E3-8682-97755F75A99C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B8C2-33F5-4B1F-A744-A110F622B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66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05B-86A1-43E3-8682-97755F75A99C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B8C2-33F5-4B1F-A744-A110F622B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79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05B-86A1-43E3-8682-97755F75A99C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B8C2-33F5-4B1F-A744-A110F622B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06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05B-86A1-43E3-8682-97755F75A99C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B8C2-33F5-4B1F-A744-A110F622B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7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05B-86A1-43E3-8682-97755F75A99C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B8C2-33F5-4B1F-A744-A110F622B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7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605B-86A1-43E3-8682-97755F75A99C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0B8C2-33F5-4B1F-A744-A110F622B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06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0750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ゲームの流れ</a:t>
            </a:r>
            <a:endParaRPr kumimoji="1" lang="ja-JP" altLang="en-US" dirty="0"/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2793017" y="307239"/>
            <a:ext cx="1008112" cy="3063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2432977" y="1147245"/>
            <a:ext cx="1728192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時間制限減少</a:t>
            </a:r>
            <a:endParaRPr kumimoji="1" lang="ja-JP" altLang="en-US" dirty="0"/>
          </a:p>
        </p:txBody>
      </p:sp>
      <p:sp>
        <p:nvSpPr>
          <p:cNvPr id="8" name="フローチャート : 判断 7"/>
          <p:cNvSpPr/>
          <p:nvPr/>
        </p:nvSpPr>
        <p:spPr>
          <a:xfrm>
            <a:off x="2384699" y="6116885"/>
            <a:ext cx="1840497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スコア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クリア域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達成</a:t>
            </a:r>
            <a:endParaRPr kumimoji="1" lang="ja-JP" altLang="en-US" sz="1200" dirty="0"/>
          </a:p>
        </p:txBody>
      </p:sp>
      <p:sp>
        <p:nvSpPr>
          <p:cNvPr id="9" name="フローチャート : 判断 8"/>
          <p:cNvSpPr/>
          <p:nvPr/>
        </p:nvSpPr>
        <p:spPr>
          <a:xfrm>
            <a:off x="2384699" y="3062861"/>
            <a:ext cx="1824748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家主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ヘイト</a:t>
            </a:r>
            <a:r>
              <a:rPr kumimoji="1" lang="en-US" altLang="ja-JP" sz="1200" dirty="0" smtClean="0"/>
              <a:t>MAX</a:t>
            </a:r>
            <a:endParaRPr kumimoji="1" lang="ja-JP" altLang="en-US" sz="1200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2559368" y="4201269"/>
            <a:ext cx="1475410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時間制限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秒</a:t>
            </a:r>
            <a:endParaRPr kumimoji="1" lang="ja-JP" altLang="en-US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2277227" y="1979712"/>
            <a:ext cx="2055440" cy="6949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キャラクターコントロール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スコア取得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開始</a:t>
            </a:r>
            <a:endParaRPr kumimoji="1" lang="ja-JP" altLang="en-US" sz="1400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2281440" y="5004048"/>
            <a:ext cx="2055440" cy="5870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キャラクターコントロール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スコア取得</a:t>
            </a:r>
            <a:endParaRPr lang="en-US" altLang="ja-JP" sz="1400" dirty="0" smtClean="0"/>
          </a:p>
          <a:p>
            <a:pPr algn="ctr"/>
            <a:r>
              <a:rPr lang="ja-JP" altLang="en-US" sz="1400" dirty="0"/>
              <a:t>停止</a:t>
            </a:r>
            <a:endParaRPr kumimoji="1" lang="ja-JP" altLang="en-US" sz="1400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2839873" y="7362725"/>
            <a:ext cx="914400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クリア</a:t>
            </a:r>
            <a:endParaRPr kumimoji="1" lang="ja-JP" altLang="en-US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2753777" y="8320532"/>
            <a:ext cx="1086592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ストップ</a:t>
            </a:r>
            <a:endParaRPr kumimoji="1" lang="ja-JP" altLang="en-US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4585185" y="4163552"/>
            <a:ext cx="1800200" cy="4353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ゲームオーバー</a:t>
            </a:r>
            <a:endParaRPr kumimoji="1" lang="ja-JP" altLang="en-US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585185" y="7339734"/>
            <a:ext cx="1800200" cy="4353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ゲームオーバー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3297073" y="613563"/>
            <a:ext cx="0" cy="533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11" idx="0"/>
          </p:cNvCxnSpPr>
          <p:nvPr/>
        </p:nvCxnSpPr>
        <p:spPr>
          <a:xfrm>
            <a:off x="3297073" y="1579293"/>
            <a:ext cx="7874" cy="400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297073" y="2537101"/>
            <a:ext cx="0" cy="52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297073" y="3675509"/>
            <a:ext cx="0" cy="52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12" idx="0"/>
          </p:cNvCxnSpPr>
          <p:nvPr/>
        </p:nvCxnSpPr>
        <p:spPr>
          <a:xfrm>
            <a:off x="3297073" y="4633317"/>
            <a:ext cx="12087" cy="37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297073" y="5591125"/>
            <a:ext cx="0" cy="52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3297073" y="6836965"/>
            <a:ext cx="0" cy="52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297073" y="7794773"/>
            <a:ext cx="0" cy="813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9" idx="3"/>
          </p:cNvCxnSpPr>
          <p:nvPr/>
        </p:nvCxnSpPr>
        <p:spPr>
          <a:xfrm>
            <a:off x="4209447" y="3369185"/>
            <a:ext cx="1275838" cy="8173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8" idx="3"/>
            <a:endCxn id="17" idx="0"/>
          </p:cNvCxnSpPr>
          <p:nvPr/>
        </p:nvCxnSpPr>
        <p:spPr>
          <a:xfrm>
            <a:off x="4225196" y="6476925"/>
            <a:ext cx="1260089" cy="8628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90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26" y="10750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スコア仕様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311" y="642442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高スコアプレハブ</a:t>
            </a:r>
            <a:endParaRPr kumimoji="1" lang="ja-JP" altLang="en-US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281902" y="3257954"/>
            <a:ext cx="1541130" cy="4686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高スコア獲得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88758" y="5652120"/>
            <a:ext cx="6144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高・低スコアプレハブ（判定）</a:t>
            </a:r>
            <a:endParaRPr lang="en-US" altLang="ja-JP" dirty="0" smtClean="0"/>
          </a:p>
          <a:p>
            <a:r>
              <a:rPr lang="ja-JP" altLang="en-US" dirty="0" smtClean="0"/>
              <a:t>ゲームオブジェクトのスフィアで作成（マップに沢山配置する）</a:t>
            </a:r>
            <a:endParaRPr lang="en-US" altLang="ja-JP" dirty="0" smtClean="0"/>
          </a:p>
          <a:p>
            <a:r>
              <a:rPr kumimoji="1" lang="ja-JP" altLang="en-US" dirty="0" smtClean="0"/>
              <a:t>毛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個取得するとプレハブからはスコアが取れなくなる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8754" y="6804248"/>
            <a:ext cx="551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合計得点・スコア表示</a:t>
            </a:r>
            <a:endParaRPr kumimoji="1" lang="en-US" altLang="ja-JP" dirty="0" smtClean="0"/>
          </a:p>
          <a:p>
            <a:r>
              <a:rPr lang="ja-JP" altLang="en-US" dirty="0" smtClean="0"/>
              <a:t>高・低スコアを合計・表示する表示はとりあえず</a:t>
            </a:r>
            <a:r>
              <a:rPr lang="en-US" altLang="ja-JP" dirty="0" smtClean="0"/>
              <a:t>GUITEXT</a:t>
            </a:r>
          </a:p>
        </p:txBody>
      </p:sp>
      <p:sp>
        <p:nvSpPr>
          <p:cNvPr id="60" name="フローチャート : 判断 59"/>
          <p:cNvSpPr/>
          <p:nvPr/>
        </p:nvSpPr>
        <p:spPr>
          <a:xfrm>
            <a:off x="26196" y="2107747"/>
            <a:ext cx="2060646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毛を</a:t>
            </a:r>
            <a:r>
              <a:rPr lang="ja-JP" altLang="en-US" sz="1400" dirty="0" smtClean="0"/>
              <a:t>１０個取得</a:t>
            </a:r>
            <a:endParaRPr kumimoji="1" lang="ja-JP" altLang="en-US" sz="1400" dirty="0"/>
          </a:p>
        </p:txBody>
      </p:sp>
      <p:sp>
        <p:nvSpPr>
          <p:cNvPr id="61" name="フローチャート : 判断 60"/>
          <p:cNvSpPr/>
          <p:nvPr/>
        </p:nvSpPr>
        <p:spPr>
          <a:xfrm>
            <a:off x="26196" y="1119295"/>
            <a:ext cx="2060646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毛を取得</a:t>
            </a:r>
            <a:endParaRPr kumimoji="1" lang="ja-JP" altLang="en-US" sz="1400" dirty="0"/>
          </a:p>
        </p:txBody>
      </p:sp>
      <p:cxnSp>
        <p:nvCxnSpPr>
          <p:cNvPr id="65" name="直線矢印コネクタ 64"/>
          <p:cNvCxnSpPr>
            <a:stCxn id="61" idx="2"/>
            <a:endCxn id="60" idx="0"/>
          </p:cNvCxnSpPr>
          <p:nvPr/>
        </p:nvCxnSpPr>
        <p:spPr>
          <a:xfrm>
            <a:off x="1056519" y="1767367"/>
            <a:ext cx="0" cy="34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0" idx="2"/>
            <a:endCxn id="12" idx="0"/>
          </p:cNvCxnSpPr>
          <p:nvPr/>
        </p:nvCxnSpPr>
        <p:spPr>
          <a:xfrm flipH="1">
            <a:off x="1052467" y="2755819"/>
            <a:ext cx="4052" cy="50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1965497" y="3257954"/>
            <a:ext cx="1223729" cy="4686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スコア</a:t>
            </a:r>
            <a:r>
              <a:rPr lang="ja-JP" altLang="en-US" dirty="0"/>
              <a:t>なし</a:t>
            </a:r>
            <a:endParaRPr kumimoji="1" lang="ja-JP" altLang="en-US" dirty="0"/>
          </a:p>
        </p:txBody>
      </p:sp>
      <p:cxnSp>
        <p:nvCxnSpPr>
          <p:cNvPr id="73" name="カギ線コネクタ 72"/>
          <p:cNvCxnSpPr>
            <a:stCxn id="60" idx="3"/>
            <a:endCxn id="71" idx="0"/>
          </p:cNvCxnSpPr>
          <p:nvPr/>
        </p:nvCxnSpPr>
        <p:spPr>
          <a:xfrm>
            <a:off x="2086842" y="2431783"/>
            <a:ext cx="490520" cy="8261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フローチャート: 処理 75"/>
          <p:cNvSpPr/>
          <p:nvPr/>
        </p:nvSpPr>
        <p:spPr>
          <a:xfrm>
            <a:off x="1965497" y="1871656"/>
            <a:ext cx="1223729" cy="4686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スコア</a:t>
            </a:r>
            <a:r>
              <a:rPr lang="ja-JP" altLang="en-US" dirty="0"/>
              <a:t>なし</a:t>
            </a:r>
            <a:endParaRPr kumimoji="1" lang="ja-JP" altLang="en-US" dirty="0"/>
          </a:p>
        </p:txBody>
      </p:sp>
      <p:cxnSp>
        <p:nvCxnSpPr>
          <p:cNvPr id="78" name="カギ線コネクタ 77"/>
          <p:cNvCxnSpPr>
            <a:stCxn id="61" idx="3"/>
            <a:endCxn id="76" idx="0"/>
          </p:cNvCxnSpPr>
          <p:nvPr/>
        </p:nvCxnSpPr>
        <p:spPr>
          <a:xfrm>
            <a:off x="2086842" y="1443331"/>
            <a:ext cx="490520" cy="4283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3440717" y="642442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低スコアプレハブ</a:t>
            </a:r>
            <a:endParaRPr kumimoji="1" lang="ja-JP" altLang="en-US" dirty="0"/>
          </a:p>
        </p:txBody>
      </p:sp>
      <p:sp>
        <p:nvSpPr>
          <p:cNvPr id="83" name="フローチャート: 処理 82"/>
          <p:cNvSpPr/>
          <p:nvPr/>
        </p:nvSpPr>
        <p:spPr>
          <a:xfrm>
            <a:off x="3522264" y="3257954"/>
            <a:ext cx="1541130" cy="4686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低</a:t>
            </a:r>
            <a:r>
              <a:rPr kumimoji="1" lang="ja-JP" altLang="en-US" dirty="0" smtClean="0"/>
              <a:t>スコア獲得</a:t>
            </a:r>
            <a:endParaRPr kumimoji="1" lang="ja-JP" altLang="en-US" dirty="0"/>
          </a:p>
        </p:txBody>
      </p:sp>
      <p:sp>
        <p:nvSpPr>
          <p:cNvPr id="84" name="フローチャート : 判断 83"/>
          <p:cNvSpPr/>
          <p:nvPr/>
        </p:nvSpPr>
        <p:spPr>
          <a:xfrm>
            <a:off x="3266558" y="2107747"/>
            <a:ext cx="2060646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毛を</a:t>
            </a:r>
            <a:r>
              <a:rPr lang="ja-JP" altLang="en-US" sz="1400" dirty="0" smtClean="0"/>
              <a:t>１０個取得</a:t>
            </a:r>
            <a:endParaRPr kumimoji="1" lang="ja-JP" altLang="en-US" sz="1400" dirty="0"/>
          </a:p>
        </p:txBody>
      </p:sp>
      <p:sp>
        <p:nvSpPr>
          <p:cNvPr id="85" name="フローチャート : 判断 84"/>
          <p:cNvSpPr/>
          <p:nvPr/>
        </p:nvSpPr>
        <p:spPr>
          <a:xfrm>
            <a:off x="3266558" y="1119295"/>
            <a:ext cx="2060646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毛を取得</a:t>
            </a:r>
            <a:endParaRPr kumimoji="1" lang="ja-JP" altLang="en-US" sz="1400" dirty="0"/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4225926" y="1767367"/>
            <a:ext cx="0" cy="34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flipH="1">
            <a:off x="4221874" y="2755819"/>
            <a:ext cx="4052" cy="50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フローチャート: 処理 87"/>
          <p:cNvSpPr/>
          <p:nvPr/>
        </p:nvSpPr>
        <p:spPr>
          <a:xfrm>
            <a:off x="5290903" y="3257954"/>
            <a:ext cx="1368152" cy="4686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スコア</a:t>
            </a:r>
            <a:r>
              <a:rPr lang="ja-JP" altLang="en-US" dirty="0"/>
              <a:t>なし</a:t>
            </a:r>
            <a:endParaRPr kumimoji="1" lang="ja-JP" altLang="en-US" dirty="0"/>
          </a:p>
        </p:txBody>
      </p:sp>
      <p:cxnSp>
        <p:nvCxnSpPr>
          <p:cNvPr id="89" name="カギ線コネクタ 88"/>
          <p:cNvCxnSpPr>
            <a:stCxn id="84" idx="3"/>
            <a:endCxn id="88" idx="0"/>
          </p:cNvCxnSpPr>
          <p:nvPr/>
        </p:nvCxnSpPr>
        <p:spPr>
          <a:xfrm>
            <a:off x="5327204" y="2431783"/>
            <a:ext cx="647775" cy="8261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フローチャート: 処理 89"/>
          <p:cNvSpPr/>
          <p:nvPr/>
        </p:nvSpPr>
        <p:spPr>
          <a:xfrm>
            <a:off x="5290903" y="1873431"/>
            <a:ext cx="1368152" cy="4686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スコア</a:t>
            </a:r>
            <a:r>
              <a:rPr lang="ja-JP" altLang="en-US" dirty="0"/>
              <a:t>なし</a:t>
            </a:r>
            <a:endParaRPr kumimoji="1" lang="ja-JP" altLang="en-US" dirty="0"/>
          </a:p>
        </p:txBody>
      </p:sp>
      <p:cxnSp>
        <p:nvCxnSpPr>
          <p:cNvPr id="91" name="カギ線コネクタ 90"/>
          <p:cNvCxnSpPr/>
          <p:nvPr/>
        </p:nvCxnSpPr>
        <p:spPr>
          <a:xfrm>
            <a:off x="5290903" y="1441556"/>
            <a:ext cx="647775" cy="43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処理 101"/>
          <p:cNvSpPr/>
          <p:nvPr/>
        </p:nvSpPr>
        <p:spPr>
          <a:xfrm>
            <a:off x="1700808" y="4332841"/>
            <a:ext cx="2016225" cy="4209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合計スコア・表示</a:t>
            </a:r>
            <a:endParaRPr kumimoji="1" lang="ja-JP" altLang="en-US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349605" y="139803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797388" y="28448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784083" y="1767367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2336299" y="282222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5731964" y="144333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965553" y="281998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965553" y="1752891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706615" y="2819982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112" name="カギ線コネクタ 111"/>
          <p:cNvCxnSpPr>
            <a:stCxn id="12" idx="2"/>
            <a:endCxn id="102" idx="1"/>
          </p:cNvCxnSpPr>
          <p:nvPr/>
        </p:nvCxnSpPr>
        <p:spPr>
          <a:xfrm rot="16200000" flipH="1">
            <a:off x="968264" y="3810788"/>
            <a:ext cx="816746" cy="6483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カギ線コネクタ 114"/>
          <p:cNvCxnSpPr>
            <a:stCxn id="83" idx="2"/>
            <a:endCxn id="102" idx="3"/>
          </p:cNvCxnSpPr>
          <p:nvPr/>
        </p:nvCxnSpPr>
        <p:spPr>
          <a:xfrm rot="5400000">
            <a:off x="3596558" y="3847061"/>
            <a:ext cx="816746" cy="5757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フローチャート: 処理 51"/>
          <p:cNvSpPr/>
          <p:nvPr/>
        </p:nvSpPr>
        <p:spPr>
          <a:xfrm>
            <a:off x="4723851" y="4753822"/>
            <a:ext cx="2016225" cy="662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その他オブジェクトスコア</a:t>
            </a:r>
            <a:endParaRPr kumimoji="1" lang="ja-JP" altLang="en-US" dirty="0"/>
          </a:p>
        </p:txBody>
      </p:sp>
      <p:cxnSp>
        <p:nvCxnSpPr>
          <p:cNvPr id="22" name="カギ線コネクタ 21"/>
          <p:cNvCxnSpPr>
            <a:stCxn id="52" idx="1"/>
            <a:endCxn id="102" idx="2"/>
          </p:cNvCxnSpPr>
          <p:nvPr/>
        </p:nvCxnSpPr>
        <p:spPr>
          <a:xfrm rot="10800000">
            <a:off x="2708921" y="4753824"/>
            <a:ext cx="2014930" cy="3314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88758" y="7696411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その他</a:t>
            </a:r>
            <a:endParaRPr kumimoji="1" lang="en-US" altLang="ja-JP" dirty="0" smtClean="0"/>
          </a:p>
          <a:p>
            <a:r>
              <a:rPr lang="ja-JP" altLang="en-US" dirty="0" smtClean="0"/>
              <a:t>まだ考え中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78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125</Words>
  <Application>Microsoft Office PowerPoint</Application>
  <PresentationFormat>画面に合わせる (4:3)</PresentationFormat>
  <Paragraphs>50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Fei-Yen</dc:creator>
  <cp:lastModifiedBy>Fei-Yen</cp:lastModifiedBy>
  <cp:revision>13</cp:revision>
  <dcterms:created xsi:type="dcterms:W3CDTF">2014-07-09T13:44:09Z</dcterms:created>
  <dcterms:modified xsi:type="dcterms:W3CDTF">2014-07-16T07:07:34Z</dcterms:modified>
</cp:coreProperties>
</file>