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4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73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0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4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31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4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993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12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3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6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49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27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EE683D-FE54-4EFF-84CF-78392DAE9AF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11059B-77D1-468A-8E79-BF313779E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D7757-BE83-4412-BD1A-98C302AC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237026"/>
          </a:xfrm>
        </p:spPr>
        <p:txBody>
          <a:bodyPr>
            <a:normAutofit fontScale="90000"/>
          </a:bodyPr>
          <a:lstStyle/>
          <a:p>
            <a:r>
              <a:rPr lang="fr-FR" sz="7300" dirty="0"/>
              <a:t>La communication Institutionnelle</a:t>
            </a:r>
            <a:br>
              <a:rPr lang="fr-FR" sz="7300" dirty="0"/>
            </a:br>
            <a:br>
              <a:rPr lang="fr-FR" dirty="0"/>
            </a:br>
            <a:r>
              <a:rPr lang="fr-FR" dirty="0"/>
              <a:t>Atelier «  Retour vers le futur »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C1CE539-FC76-4370-A26F-0E6387A07BAC}"/>
              </a:ext>
            </a:extLst>
          </p:cNvPr>
          <p:cNvCxnSpPr/>
          <p:nvPr/>
        </p:nvCxnSpPr>
        <p:spPr>
          <a:xfrm>
            <a:off x="1005943" y="5140553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2EEAFA5-DCFE-42C1-9500-676883078CE1}"/>
              </a:ext>
            </a:extLst>
          </p:cNvPr>
          <p:cNvSpPr txBox="1"/>
          <p:nvPr/>
        </p:nvSpPr>
        <p:spPr>
          <a:xfrm>
            <a:off x="792479" y="5551713"/>
            <a:ext cx="109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Thierry Maurouzel , Christopher </a:t>
            </a:r>
            <a:r>
              <a:rPr lang="fr-FR" dirty="0" err="1"/>
              <a:t>Angloma</a:t>
            </a:r>
            <a:r>
              <a:rPr lang="fr-FR" dirty="0"/>
              <a:t> , Imran </a:t>
            </a:r>
            <a:r>
              <a:rPr lang="fr-FR" dirty="0" err="1"/>
              <a:t>Riasat</a:t>
            </a:r>
            <a:r>
              <a:rPr lang="fr-FR" dirty="0"/>
              <a:t> ,  </a:t>
            </a:r>
          </a:p>
        </p:txBody>
      </p:sp>
    </p:spTree>
    <p:extLst>
      <p:ext uri="{BB962C8B-B14F-4D97-AF65-F5344CB8AC3E}">
        <p14:creationId xmlns:p14="http://schemas.microsoft.com/office/powerpoint/2010/main" val="30354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0FA6A-E929-47D8-A0F5-C1F1B67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0FB0C-AB42-411E-B218-61EC058E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177" y="1777725"/>
            <a:ext cx="8664924" cy="451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La vidéo </a:t>
            </a:r>
          </a:p>
          <a:p>
            <a:pPr marL="0" indent="0">
              <a:buNone/>
            </a:pPr>
            <a:r>
              <a:rPr lang="fr-FR" sz="2400" dirty="0"/>
              <a:t>	Les images</a:t>
            </a:r>
          </a:p>
          <a:p>
            <a:pPr marL="0" indent="0">
              <a:buNone/>
            </a:pPr>
            <a:r>
              <a:rPr lang="fr-FR" sz="2400" dirty="0"/>
              <a:t>	Le son</a:t>
            </a:r>
          </a:p>
          <a:p>
            <a:pPr marL="0" indent="0">
              <a:buNone/>
            </a:pPr>
            <a:r>
              <a:rPr lang="fr-FR" sz="2400" dirty="0"/>
              <a:t>	Le texte</a:t>
            </a:r>
          </a:p>
          <a:p>
            <a:pPr marL="0" indent="0">
              <a:buNone/>
            </a:pPr>
            <a:r>
              <a:rPr lang="fr-FR" sz="2400" dirty="0"/>
              <a:t>	Les impressions</a:t>
            </a:r>
          </a:p>
          <a:p>
            <a:pPr marL="0" indent="0">
              <a:buNone/>
            </a:pPr>
            <a:r>
              <a:rPr lang="fr-FR" sz="2400" dirty="0"/>
              <a:t>Le message renvoyé</a:t>
            </a:r>
          </a:p>
          <a:p>
            <a:pPr marL="0" indent="0">
              <a:buNone/>
            </a:pPr>
            <a:r>
              <a:rPr lang="fr-FR" sz="2400" dirty="0"/>
              <a:t>Type de com</a:t>
            </a:r>
          </a:p>
          <a:p>
            <a:pPr marL="0" indent="0">
              <a:buNone/>
            </a:pPr>
            <a:r>
              <a:rPr lang="fr-FR" sz="2400" dirty="0"/>
              <a:t>Différences / Points communs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440B386-BB64-4ECB-978E-4ECE3B2DE7A9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0B71D-736C-4282-8AC0-0E521116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vidéo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30B7E6E-9839-4C88-A3A9-E4CF117E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17310"/>
            <a:ext cx="4855002" cy="3636963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029BD16-6B82-49D2-A826-1715EF0EB7AA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521D879-1412-4487-89EF-2DCFFF878F17}"/>
              </a:ext>
            </a:extLst>
          </p:cNvPr>
          <p:cNvSpPr txBox="1"/>
          <p:nvPr/>
        </p:nvSpPr>
        <p:spPr>
          <a:xfrm>
            <a:off x="810000" y="1655864"/>
            <a:ext cx="228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images…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976BDE-2F90-42AA-BC9A-52C38F56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24" y="2417310"/>
            <a:ext cx="5153705" cy="36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9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8AC9388-A847-40E9-83EF-4AF7372C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La vidéo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695F4E-DDD8-4684-9603-8608C0A9A100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C4CA012-EC50-46E2-A979-DDB81DBAC7F7}"/>
              </a:ext>
            </a:extLst>
          </p:cNvPr>
          <p:cNvSpPr txBox="1"/>
          <p:nvPr/>
        </p:nvSpPr>
        <p:spPr>
          <a:xfrm>
            <a:off x="810000" y="1655864"/>
            <a:ext cx="228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son…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DEF4A8-F550-4344-8619-B4D31DD388AE}"/>
              </a:ext>
            </a:extLst>
          </p:cNvPr>
          <p:cNvSpPr txBox="1"/>
          <p:nvPr/>
        </p:nvSpPr>
        <p:spPr>
          <a:xfrm>
            <a:off x="1952948" y="2423259"/>
            <a:ext cx="8458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Dans la vidéo des années 80 il y a uniquement les voix des personnages avec des silences.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Dans celle des années 2000 la musique est importante avec des effets sonores. </a:t>
            </a:r>
          </a:p>
          <a:p>
            <a:pPr algn="just"/>
            <a:r>
              <a:rPr lang="fr-FR" sz="2800" dirty="0"/>
              <a:t>La musique et la voix sont en rythme.</a:t>
            </a:r>
          </a:p>
        </p:txBody>
      </p:sp>
    </p:spTree>
    <p:extLst>
      <p:ext uri="{BB962C8B-B14F-4D97-AF65-F5344CB8AC3E}">
        <p14:creationId xmlns:p14="http://schemas.microsoft.com/office/powerpoint/2010/main" val="896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B95710-9A6F-4BBB-B6DC-E7513EB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La vidéo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174010C-77DB-4F48-9BC7-FC763394AC2E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3DF9E56-64A4-47A8-869D-5A5E38C17C9B}"/>
              </a:ext>
            </a:extLst>
          </p:cNvPr>
          <p:cNvSpPr txBox="1"/>
          <p:nvPr/>
        </p:nvSpPr>
        <p:spPr>
          <a:xfrm>
            <a:off x="810000" y="1655864"/>
            <a:ext cx="228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texte…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2949EF-2B39-4D86-B803-8439B5F42694}"/>
              </a:ext>
            </a:extLst>
          </p:cNvPr>
          <p:cNvSpPr txBox="1"/>
          <p:nvPr/>
        </p:nvSpPr>
        <p:spPr>
          <a:xfrm>
            <a:off x="1952948" y="2423259"/>
            <a:ext cx="8458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Dans la vidéo des années 80 il n’y a pas de texte appart le nom de la marque.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Dans celle des années 2000 il y a beaucoup de texte avec un slogan. </a:t>
            </a:r>
          </a:p>
          <a:p>
            <a:pPr algn="just"/>
            <a:r>
              <a:rPr lang="fr-FR" sz="2800" dirty="0"/>
              <a:t>Il y a également des informations légales.</a:t>
            </a:r>
          </a:p>
        </p:txBody>
      </p:sp>
    </p:spTree>
    <p:extLst>
      <p:ext uri="{BB962C8B-B14F-4D97-AF65-F5344CB8AC3E}">
        <p14:creationId xmlns:p14="http://schemas.microsoft.com/office/powerpoint/2010/main" val="256438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54AE037-F6C1-489D-B575-74ADDB88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La vidéo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F417CC3-BF39-4958-AE2C-09F8A24172C6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1768994-26C9-4C3C-A740-51E6485E84D7}"/>
              </a:ext>
            </a:extLst>
          </p:cNvPr>
          <p:cNvSpPr txBox="1"/>
          <p:nvPr/>
        </p:nvSpPr>
        <p:spPr>
          <a:xfrm>
            <a:off x="810000" y="1655864"/>
            <a:ext cx="274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impressions…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08999B-A5A0-4AB7-BC5F-0A0C28D51204}"/>
              </a:ext>
            </a:extLst>
          </p:cNvPr>
          <p:cNvSpPr txBox="1"/>
          <p:nvPr/>
        </p:nvSpPr>
        <p:spPr>
          <a:xfrm>
            <a:off x="1952948" y="2423259"/>
            <a:ext cx="8458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80 - Ils veulent à tout prix vendre le produits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00 - Le produit suit l’évolution de l’enfant. La marque est le plus important</a:t>
            </a:r>
          </a:p>
        </p:txBody>
      </p:sp>
    </p:spTree>
    <p:extLst>
      <p:ext uri="{BB962C8B-B14F-4D97-AF65-F5344CB8AC3E}">
        <p14:creationId xmlns:p14="http://schemas.microsoft.com/office/powerpoint/2010/main" val="32005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66F3B0-48C7-45FC-BBB0-F95A4A55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Le type de communication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0622FC-104F-46C0-966D-C9373CCF0610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0038106-A1FB-4559-B7CD-E7B8E1B42DCE}"/>
              </a:ext>
            </a:extLst>
          </p:cNvPr>
          <p:cNvSpPr txBox="1"/>
          <p:nvPr/>
        </p:nvSpPr>
        <p:spPr>
          <a:xfrm>
            <a:off x="810000" y="1655864"/>
            <a:ext cx="450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Communication Marketing</a:t>
            </a:r>
            <a:endParaRPr lang="fr-FR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737427-99E2-4B61-8B4C-B4D536766F10}"/>
              </a:ext>
            </a:extLst>
          </p:cNvPr>
          <p:cNvSpPr txBox="1"/>
          <p:nvPr/>
        </p:nvSpPr>
        <p:spPr>
          <a:xfrm>
            <a:off x="6095999" y="2719643"/>
            <a:ext cx="450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Communication Institutionnelle</a:t>
            </a:r>
            <a:endParaRPr lang="fr-FR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C1A107-C613-4E6E-9645-B639BB027744}"/>
              </a:ext>
            </a:extLst>
          </p:cNvPr>
          <p:cNvSpPr txBox="1"/>
          <p:nvPr/>
        </p:nvSpPr>
        <p:spPr>
          <a:xfrm>
            <a:off x="805645" y="2524480"/>
            <a:ext cx="471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. Produits importants</a:t>
            </a:r>
          </a:p>
          <a:p>
            <a:pPr algn="just"/>
            <a:r>
              <a:rPr lang="fr-FR" sz="2800" dirty="0"/>
              <a:t>. Répétition </a:t>
            </a:r>
          </a:p>
          <a:p>
            <a:pPr algn="just"/>
            <a:r>
              <a:rPr lang="fr-FR" sz="2800" dirty="0"/>
              <a:t>. Marque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2F93F1-B258-4426-8817-6591010577EC}"/>
              </a:ext>
            </a:extLst>
          </p:cNvPr>
          <p:cNvSpPr txBox="1"/>
          <p:nvPr/>
        </p:nvSpPr>
        <p:spPr>
          <a:xfrm>
            <a:off x="6095999" y="3429000"/>
            <a:ext cx="471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. Mise en avant de la marque</a:t>
            </a:r>
          </a:p>
          <a:p>
            <a:pPr algn="just"/>
            <a:r>
              <a:rPr lang="fr-FR" sz="2800" dirty="0"/>
              <a:t>. Valeurs de la marque </a:t>
            </a:r>
          </a:p>
          <a:p>
            <a:pPr algn="just"/>
            <a:r>
              <a:rPr lang="fr-FR" sz="2800" dirty="0"/>
              <a:t>. Produit presque secondaire</a:t>
            </a:r>
          </a:p>
        </p:txBody>
      </p:sp>
    </p:spTree>
    <p:extLst>
      <p:ext uri="{BB962C8B-B14F-4D97-AF65-F5344CB8AC3E}">
        <p14:creationId xmlns:p14="http://schemas.microsoft.com/office/powerpoint/2010/main" val="39393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66F3B0-48C7-45FC-BBB0-F95A4A55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Le Message renvoyé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0622FC-104F-46C0-966D-C9373CCF0610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EBD89-944B-4E8A-9C2B-0164C1CB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94" y="2058217"/>
            <a:ext cx="7199811" cy="40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0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66F3B0-48C7-45FC-BBB0-F95A4A55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dirty="0"/>
              <a:t>Différences / points communs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0622FC-104F-46C0-966D-C9373CCF0610}"/>
              </a:ext>
            </a:extLst>
          </p:cNvPr>
          <p:cNvCxnSpPr/>
          <p:nvPr/>
        </p:nvCxnSpPr>
        <p:spPr>
          <a:xfrm>
            <a:off x="810000" y="1326198"/>
            <a:ext cx="10571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uple : aucun point commun, et alors ?">
            <a:extLst>
              <a:ext uri="{FF2B5EF4-FFF2-40B4-BE49-F238E27FC236}">
                <a16:creationId xmlns:a16="http://schemas.microsoft.com/office/drawing/2014/main" id="{64DC00C0-7259-4587-8C70-FEB9A025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74" y="2140902"/>
            <a:ext cx="3581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2889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55</TotalTime>
  <Words>212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Ronds dans l’eau</vt:lpstr>
      <vt:lpstr>La communication Institutionnelle  Atelier «  Retour vers le futur »</vt:lpstr>
      <vt:lpstr>Sommaire</vt:lpstr>
      <vt:lpstr>La vidéo</vt:lpstr>
      <vt:lpstr>La vidéo</vt:lpstr>
      <vt:lpstr>La vidéo</vt:lpstr>
      <vt:lpstr>La vidéo</vt:lpstr>
      <vt:lpstr>Le type de communication</vt:lpstr>
      <vt:lpstr>Le Message renvoyé</vt:lpstr>
      <vt:lpstr>Différences / points communs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Maurouzel</dc:creator>
  <cp:lastModifiedBy>Thierry Maurouzel</cp:lastModifiedBy>
  <cp:revision>14</cp:revision>
  <dcterms:created xsi:type="dcterms:W3CDTF">2020-09-17T12:43:07Z</dcterms:created>
  <dcterms:modified xsi:type="dcterms:W3CDTF">2020-09-17T13:38:28Z</dcterms:modified>
</cp:coreProperties>
</file>