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6" r:id="rId4"/>
    <p:sldId id="258" r:id="rId5"/>
    <p:sldId id="259" r:id="rId6"/>
    <p:sldId id="262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68F2-1B2B-4AEB-8791-5C6BC928DFB7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987-C6A1-4A1F-8FC3-2D70732F6D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57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68F2-1B2B-4AEB-8791-5C6BC928DFB7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987-C6A1-4A1F-8FC3-2D70732F6D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44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68F2-1B2B-4AEB-8791-5C6BC928DFB7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987-C6A1-4A1F-8FC3-2D70732F6D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80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68F2-1B2B-4AEB-8791-5C6BC928DFB7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987-C6A1-4A1F-8FC3-2D70732F6DB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676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68F2-1B2B-4AEB-8791-5C6BC928DFB7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987-C6A1-4A1F-8FC3-2D70732F6D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01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68F2-1B2B-4AEB-8791-5C6BC928DFB7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987-C6A1-4A1F-8FC3-2D70732F6D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98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68F2-1B2B-4AEB-8791-5C6BC928DFB7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987-C6A1-4A1F-8FC3-2D70732F6D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502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68F2-1B2B-4AEB-8791-5C6BC928DFB7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987-C6A1-4A1F-8FC3-2D70732F6D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05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68F2-1B2B-4AEB-8791-5C6BC928DFB7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987-C6A1-4A1F-8FC3-2D70732F6D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2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68F2-1B2B-4AEB-8791-5C6BC928DFB7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987-C6A1-4A1F-8FC3-2D70732F6D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68F2-1B2B-4AEB-8791-5C6BC928DFB7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987-C6A1-4A1F-8FC3-2D70732F6D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48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68F2-1B2B-4AEB-8791-5C6BC928DFB7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987-C6A1-4A1F-8FC3-2D70732F6D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63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68F2-1B2B-4AEB-8791-5C6BC928DFB7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987-C6A1-4A1F-8FC3-2D70732F6D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11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68F2-1B2B-4AEB-8791-5C6BC928DFB7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987-C6A1-4A1F-8FC3-2D70732F6D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37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68F2-1B2B-4AEB-8791-5C6BC928DFB7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987-C6A1-4A1F-8FC3-2D70732F6D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84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68F2-1B2B-4AEB-8791-5C6BC928DFB7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987-C6A1-4A1F-8FC3-2D70732F6D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89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68F2-1B2B-4AEB-8791-5C6BC928DFB7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0987-C6A1-4A1F-8FC3-2D70732F6D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91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8868F2-1B2B-4AEB-8791-5C6BC928DFB7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FE0987-C6A1-4A1F-8FC3-2D70732F6D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023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B789901-3C1B-451D-90FE-BEE184F7F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67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493B33C-43D3-45E5-8B55-20A4133B4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0" y="-4011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A82D043-FBAE-464D-81E6-155CA6C2B9C2}"/>
              </a:ext>
            </a:extLst>
          </p:cNvPr>
          <p:cNvSpPr txBox="1"/>
          <p:nvPr/>
        </p:nvSpPr>
        <p:spPr>
          <a:xfrm>
            <a:off x="280736" y="1474619"/>
            <a:ext cx="11630527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latin typeface="Arial Black" panose="020B0A04020102020204" pitchFamily="34" charset="0"/>
              </a:rPr>
              <a:t>Les autres médias</a:t>
            </a:r>
          </a:p>
          <a:p>
            <a:pPr algn="ctr"/>
            <a:endParaRPr lang="fr-FR" sz="4000" dirty="0">
              <a:latin typeface="Arial Black" panose="020B0A04020102020204" pitchFamily="34" charset="0"/>
            </a:endParaRPr>
          </a:p>
          <a:p>
            <a:pPr algn="ctr"/>
            <a:endParaRPr lang="fr-FR" sz="4000" dirty="0">
              <a:latin typeface="Arial Black" panose="020B0A04020102020204" pitchFamily="34" charset="0"/>
            </a:endParaRPr>
          </a:p>
          <a:p>
            <a:pPr algn="ctr"/>
            <a:r>
              <a:rPr lang="fr-FR" sz="4000" dirty="0">
                <a:latin typeface="Arial Black" panose="020B0A04020102020204" pitchFamily="34" charset="0"/>
              </a:rPr>
              <a:t>La télévision</a:t>
            </a:r>
          </a:p>
          <a:p>
            <a:pPr algn="ctr"/>
            <a:endParaRPr lang="fr-FR" sz="4000" dirty="0">
              <a:latin typeface="Arial Black" panose="020B0A04020102020204" pitchFamily="34" charset="0"/>
            </a:endParaRPr>
          </a:p>
          <a:p>
            <a:pPr algn="ctr"/>
            <a:r>
              <a:rPr lang="fr-FR" sz="4000" dirty="0">
                <a:latin typeface="Arial Black" panose="020B0A04020102020204" pitchFamily="34" charset="0"/>
              </a:rPr>
              <a:t>YouTube</a:t>
            </a:r>
            <a:endParaRPr lang="fr-FR" sz="4800" dirty="0">
              <a:latin typeface="Arial Black" panose="020B0A04020102020204" pitchFamily="34" charset="0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8952729-6EBB-4284-A79B-D09A7347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36" y="4903228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5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B150A23-4706-4DD3-91C5-EFEB9EA39FE3}"/>
              </a:ext>
            </a:extLst>
          </p:cNvPr>
          <p:cNvSpPr txBox="1"/>
          <p:nvPr/>
        </p:nvSpPr>
        <p:spPr>
          <a:xfrm>
            <a:off x="256674" y="304800"/>
            <a:ext cx="116786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u="sng" dirty="0">
                <a:latin typeface="Arial Black" panose="020B0A04020102020204" pitchFamily="34" charset="0"/>
              </a:rPr>
              <a:t>L’entreprise :</a:t>
            </a:r>
          </a:p>
          <a:p>
            <a:endParaRPr lang="fr-FR" sz="2800" dirty="0">
              <a:latin typeface="Arial Black" panose="020B0A04020102020204" pitchFamily="34" charset="0"/>
            </a:endParaRPr>
          </a:p>
          <a:p>
            <a:endParaRPr lang="fr-FR" sz="2800" dirty="0">
              <a:latin typeface="Arial Black" panose="020B0A04020102020204" pitchFamily="34" charset="0"/>
            </a:endParaRPr>
          </a:p>
          <a:p>
            <a:r>
              <a:rPr lang="fr-FR" sz="2800" dirty="0">
                <a:latin typeface="Arial Black" panose="020B0A04020102020204" pitchFamily="34" charset="0"/>
              </a:rPr>
              <a:t>Description : Spécialiste dans les nouvelles technologue automobile</a:t>
            </a:r>
          </a:p>
          <a:p>
            <a:endParaRPr lang="fr-FR" sz="2800" dirty="0">
              <a:latin typeface="Arial Black" panose="020B0A04020102020204" pitchFamily="34" charset="0"/>
            </a:endParaRPr>
          </a:p>
          <a:p>
            <a:endParaRPr lang="fr-FR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6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59EAB83-64A1-4F7E-BF85-7228EE72C1FD}"/>
              </a:ext>
            </a:extLst>
          </p:cNvPr>
          <p:cNvSpPr txBox="1"/>
          <p:nvPr/>
        </p:nvSpPr>
        <p:spPr>
          <a:xfrm>
            <a:off x="224590" y="210303"/>
            <a:ext cx="107000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Arial Black" panose="020B0A04020102020204" pitchFamily="34" charset="0"/>
              </a:rPr>
              <a:t>Notre logo et slogan</a:t>
            </a:r>
          </a:p>
        </p:txBody>
      </p:sp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1E0AA6C-C793-404E-A25C-69573A32E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15" y="839202"/>
            <a:ext cx="9208167" cy="517959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C1B73F7-8746-4E67-9A3D-26B2E178EE06}"/>
              </a:ext>
            </a:extLst>
          </p:cNvPr>
          <p:cNvSpPr txBox="1"/>
          <p:nvPr/>
        </p:nvSpPr>
        <p:spPr>
          <a:xfrm>
            <a:off x="4764505" y="4462838"/>
            <a:ext cx="2662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rial Black" panose="020B0A04020102020204" pitchFamily="34" charset="0"/>
              </a:rPr>
              <a:t>Turing </a:t>
            </a:r>
            <a:r>
              <a:rPr lang="fr-FR" sz="2400" dirty="0" err="1">
                <a:latin typeface="Arial Black" panose="020B0A04020102020204" pitchFamily="34" charset="0"/>
              </a:rPr>
              <a:t>is</a:t>
            </a:r>
            <a:r>
              <a:rPr lang="fr-FR" sz="2400" dirty="0">
                <a:latin typeface="Arial Black" panose="020B0A04020102020204" pitchFamily="34" charset="0"/>
              </a:rPr>
              <a:t> Futur</a:t>
            </a:r>
          </a:p>
        </p:txBody>
      </p:sp>
    </p:spTree>
    <p:extLst>
      <p:ext uri="{BB962C8B-B14F-4D97-AF65-F5344CB8AC3E}">
        <p14:creationId xmlns:p14="http://schemas.microsoft.com/office/powerpoint/2010/main" val="421363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63EF9F7-0675-4FE1-BF0E-C74004081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7" y="113214"/>
            <a:ext cx="7571872" cy="443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EAC56F8-1A34-4721-AE22-81F7DF167847}"/>
              </a:ext>
            </a:extLst>
          </p:cNvPr>
          <p:cNvSpPr txBox="1"/>
          <p:nvPr/>
        </p:nvSpPr>
        <p:spPr>
          <a:xfrm>
            <a:off x="7860632" y="457586"/>
            <a:ext cx="421907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latin typeface="Arial Black" panose="020B0A04020102020204" pitchFamily="34" charset="0"/>
              </a:rPr>
              <a:t>Une démarche 100% verte</a:t>
            </a:r>
          </a:p>
          <a:p>
            <a:endParaRPr lang="fr-FR" dirty="0">
              <a:latin typeface="Arial Black" panose="020B0A04020102020204" pitchFamily="34" charset="0"/>
            </a:endParaRPr>
          </a:p>
          <a:p>
            <a:r>
              <a:rPr lang="fr-FR" dirty="0">
                <a:latin typeface="Arial Black" panose="020B0A04020102020204" pitchFamily="34" charset="0"/>
              </a:rPr>
              <a:t>Usine de production écologique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7507D9F-E5B9-498B-A387-2BF82806C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165" y="2310063"/>
            <a:ext cx="7111538" cy="443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4F55F3A-6BC3-4C78-8BBE-62B815AFE685}"/>
              </a:ext>
            </a:extLst>
          </p:cNvPr>
          <p:cNvSpPr txBox="1"/>
          <p:nvPr/>
        </p:nvSpPr>
        <p:spPr>
          <a:xfrm>
            <a:off x="401400" y="5230863"/>
            <a:ext cx="42776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rial Black" panose="020B0A04020102020204" pitchFamily="34" charset="0"/>
              </a:rPr>
              <a:t>Voitures électriques et entièrement recyclable</a:t>
            </a:r>
          </a:p>
        </p:txBody>
      </p:sp>
    </p:spTree>
    <p:extLst>
      <p:ext uri="{BB962C8B-B14F-4D97-AF65-F5344CB8AC3E}">
        <p14:creationId xmlns:p14="http://schemas.microsoft.com/office/powerpoint/2010/main" val="41502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F2D0587-5FFB-4FC8-A705-2A5A1F21EAE3}"/>
              </a:ext>
            </a:extLst>
          </p:cNvPr>
          <p:cNvSpPr txBox="1"/>
          <p:nvPr/>
        </p:nvSpPr>
        <p:spPr>
          <a:xfrm>
            <a:off x="529391" y="868030"/>
            <a:ext cx="49249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rial Black" panose="020B0A04020102020204" pitchFamily="34" charset="0"/>
              </a:rPr>
              <a:t>Démarche d’investissement dans l’éducation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0CDB6A-BE89-4C93-9061-79C707622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4484"/>
            <a:ext cx="59245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D1EC06F-90BF-49CD-9583-09571E234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" y="2382572"/>
            <a:ext cx="6598319" cy="429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87AA153-DB25-4FCF-A282-A3E07D9FDF3E}"/>
              </a:ext>
            </a:extLst>
          </p:cNvPr>
          <p:cNvSpPr txBox="1"/>
          <p:nvPr/>
        </p:nvSpPr>
        <p:spPr>
          <a:xfrm>
            <a:off x="7523747" y="4886235"/>
            <a:ext cx="4219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rial Black" panose="020B0A04020102020204" pitchFamily="34" charset="0"/>
              </a:rPr>
              <a:t>Sponsor de salon, d’évènements sur les nouvelles technologies</a:t>
            </a:r>
          </a:p>
        </p:txBody>
      </p:sp>
    </p:spTree>
    <p:extLst>
      <p:ext uri="{BB962C8B-B14F-4D97-AF65-F5344CB8AC3E}">
        <p14:creationId xmlns:p14="http://schemas.microsoft.com/office/powerpoint/2010/main" val="96216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8605A50-8E41-4C5E-BD1F-FE7A57E88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89" y="1010653"/>
            <a:ext cx="11742822" cy="567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8D36038-3024-4C18-97B3-2F3D5EFAD935}"/>
              </a:ext>
            </a:extLst>
          </p:cNvPr>
          <p:cNvSpPr txBox="1"/>
          <p:nvPr/>
        </p:nvSpPr>
        <p:spPr>
          <a:xfrm>
            <a:off x="497305" y="192141"/>
            <a:ext cx="11470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latin typeface="Arial Black" panose="020B0A04020102020204" pitchFamily="34" charset="0"/>
              </a:rPr>
              <a:t>Notre stratégie de communication digitale</a:t>
            </a:r>
          </a:p>
        </p:txBody>
      </p:sp>
    </p:spTree>
    <p:extLst>
      <p:ext uri="{BB962C8B-B14F-4D97-AF65-F5344CB8AC3E}">
        <p14:creationId xmlns:p14="http://schemas.microsoft.com/office/powerpoint/2010/main" val="413931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42F6394-72D7-4A88-8FE9-6930D8BEABF6}"/>
              </a:ext>
            </a:extLst>
          </p:cNvPr>
          <p:cNvSpPr txBox="1"/>
          <p:nvPr/>
        </p:nvSpPr>
        <p:spPr>
          <a:xfrm>
            <a:off x="208547" y="184677"/>
            <a:ext cx="116305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>
                <a:latin typeface="Arial Black" panose="020B0A04020102020204" pitchFamily="34" charset="0"/>
              </a:rPr>
              <a:t>Notre site :</a:t>
            </a:r>
          </a:p>
          <a:p>
            <a:endParaRPr lang="fr-FR" sz="2800" dirty="0">
              <a:latin typeface="Arial Black" panose="020B0A04020102020204" pitchFamily="34" charset="0"/>
            </a:endParaRPr>
          </a:p>
          <a:p>
            <a:r>
              <a:rPr lang="fr-FR" sz="2800" dirty="0">
                <a:latin typeface="Arial Black" panose="020B0A04020102020204" pitchFamily="34" charset="0"/>
              </a:rPr>
              <a:t>La marque</a:t>
            </a:r>
          </a:p>
          <a:p>
            <a:r>
              <a:rPr lang="fr-FR" sz="2800" dirty="0">
                <a:latin typeface="Arial Black" panose="020B0A04020102020204" pitchFamily="34" charset="0"/>
              </a:rPr>
              <a:t>Les modèles</a:t>
            </a:r>
          </a:p>
          <a:p>
            <a:r>
              <a:rPr lang="fr-FR" sz="2800" dirty="0">
                <a:latin typeface="Arial Black" panose="020B0A04020102020204" pitchFamily="34" charset="0"/>
              </a:rPr>
              <a:t>Les valeurs</a:t>
            </a:r>
          </a:p>
          <a:p>
            <a:r>
              <a:rPr lang="fr-FR" sz="2800" dirty="0">
                <a:latin typeface="Arial Black" panose="020B0A04020102020204" pitchFamily="34" charset="0"/>
              </a:rPr>
              <a:t>A propos</a:t>
            </a:r>
            <a:endParaRPr lang="fr-FR" sz="1800" dirty="0">
              <a:latin typeface="Arial Black" panose="020B0A0402010202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6135A18-F636-404B-B3CC-006998DFE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729" y="922613"/>
            <a:ext cx="9042724" cy="575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12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65E47F9-AC6F-4D90-8291-9A45269808F5}"/>
              </a:ext>
            </a:extLst>
          </p:cNvPr>
          <p:cNvSpPr txBox="1"/>
          <p:nvPr/>
        </p:nvSpPr>
        <p:spPr>
          <a:xfrm>
            <a:off x="192505" y="281122"/>
            <a:ext cx="116305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Arial Black" panose="020B0A04020102020204" pitchFamily="34" charset="0"/>
              </a:rPr>
              <a:t>Clientèle cible :</a:t>
            </a:r>
          </a:p>
          <a:p>
            <a:endParaRPr lang="fr-FR" sz="2800" dirty="0">
              <a:latin typeface="Arial Black" panose="020B0A04020102020204" pitchFamily="34" charset="0"/>
            </a:endParaRPr>
          </a:p>
          <a:p>
            <a:pPr algn="ctr"/>
            <a:r>
              <a:rPr lang="fr-FR" sz="2400" dirty="0">
                <a:latin typeface="Arial Black" panose="020B0A04020102020204" pitchFamily="34" charset="0"/>
              </a:rPr>
              <a:t>	- Clientèle tourné vers l’écologie, les nouvelles technologies et l’avenir !</a:t>
            </a:r>
            <a:endParaRPr lang="fr-FR" sz="3600" dirty="0">
              <a:latin typeface="Arial Black" panose="020B0A040201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0D0F179-FE13-41F0-B78B-BD7157F67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860" y="2855496"/>
            <a:ext cx="6306911" cy="354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30E63EA-50E4-4355-A273-CD8292BB7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9" y="2181727"/>
            <a:ext cx="7928160" cy="452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93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04E5119-16F4-4EB9-B181-842121386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19B1D3C-A01A-45EA-8E3F-7D45821910A9}"/>
              </a:ext>
            </a:extLst>
          </p:cNvPr>
          <p:cNvSpPr txBox="1"/>
          <p:nvPr/>
        </p:nvSpPr>
        <p:spPr>
          <a:xfrm>
            <a:off x="480658" y="481165"/>
            <a:ext cx="11037574" cy="593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 Black" panose="020B0A04020102020204" pitchFamily="34" charset="0"/>
              </a:rPr>
              <a:t>Les reseaux </a:t>
            </a:r>
            <a:r>
              <a:rPr lang="en-US" sz="3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 Black" panose="020B0A04020102020204" pitchFamily="34" charset="0"/>
              </a:rPr>
              <a:t>sociaux</a:t>
            </a:r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 Black" panose="020B0A04020102020204" pitchFamily="34" charset="0"/>
              </a:rPr>
              <a:t>utilisés</a:t>
            </a:r>
            <a:endParaRPr lang="en-US" sz="3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3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 Black" panose="020B0A04020102020204" pitchFamily="34" charset="0"/>
              </a:rPr>
              <a:t>	- Facebook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 Black" panose="020B0A04020102020204" pitchFamily="34" charset="0"/>
              </a:rPr>
              <a:t>	- Twitter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 Black" panose="020B0A04020102020204" pitchFamily="34" charset="0"/>
              </a:rPr>
              <a:t>	- Instagram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 Black" panose="020B0A04020102020204" pitchFamily="34" charset="0"/>
              </a:rPr>
              <a:t>	- Snapchat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 Black" panose="020B0A04020102020204" pitchFamily="34" charset="0"/>
              </a:rPr>
              <a:t>	- </a:t>
            </a:r>
            <a:r>
              <a:rPr lang="en-US" sz="3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 Black" panose="020B0A04020102020204" pitchFamily="34" charset="0"/>
              </a:rPr>
              <a:t>Tiktok</a:t>
            </a:r>
            <a:endParaRPr lang="en-US" sz="3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3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 Black" panose="020B0A04020102020204" pitchFamily="34" charset="0"/>
              </a:rPr>
              <a:t>	- Pinterest</a:t>
            </a:r>
          </a:p>
        </p:txBody>
      </p:sp>
    </p:spTree>
    <p:extLst>
      <p:ext uri="{BB962C8B-B14F-4D97-AF65-F5344CB8AC3E}">
        <p14:creationId xmlns:p14="http://schemas.microsoft.com/office/powerpoint/2010/main" val="2005798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104</Words>
  <Application>Microsoft Office PowerPoint</Application>
  <PresentationFormat>Grand écran</PresentationFormat>
  <Paragraphs>36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Calisto MT</vt:lpstr>
      <vt:lpstr>Wingdings 2</vt:lpstr>
      <vt:lpstr>Ardoise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Maurouzel</dc:creator>
  <cp:lastModifiedBy>Thierry Maurouzel</cp:lastModifiedBy>
  <cp:revision>10</cp:revision>
  <dcterms:created xsi:type="dcterms:W3CDTF">2020-09-18T09:34:13Z</dcterms:created>
  <dcterms:modified xsi:type="dcterms:W3CDTF">2020-09-18T09:46:38Z</dcterms:modified>
</cp:coreProperties>
</file>