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D14038-ED66-4DF3-89DB-59036EA1E19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2CEF004-C885-4B82-86FC-8FE289CC6B9F}">
      <dgm:prSet phldrT="[Texte]"/>
      <dgm:spPr/>
      <dgm:t>
        <a:bodyPr/>
        <a:lstStyle/>
        <a:p>
          <a:r>
            <a:rPr lang="fr-FR" dirty="0"/>
            <a:t>MOA</a:t>
          </a:r>
        </a:p>
      </dgm:t>
    </dgm:pt>
    <dgm:pt modelId="{71085A72-F1A3-424F-ABA7-284F074EBD4C}" type="parTrans" cxnId="{0EB187A9-0AF1-4B98-8E36-BE4BD3E595A8}">
      <dgm:prSet/>
      <dgm:spPr/>
      <dgm:t>
        <a:bodyPr/>
        <a:lstStyle/>
        <a:p>
          <a:endParaRPr lang="fr-FR"/>
        </a:p>
      </dgm:t>
    </dgm:pt>
    <dgm:pt modelId="{B940F516-3D7E-4476-97D6-70A99D6F2E60}" type="sibTrans" cxnId="{0EB187A9-0AF1-4B98-8E36-BE4BD3E595A8}">
      <dgm:prSet/>
      <dgm:spPr/>
      <dgm:t>
        <a:bodyPr/>
        <a:lstStyle/>
        <a:p>
          <a:endParaRPr lang="fr-FR"/>
        </a:p>
      </dgm:t>
    </dgm:pt>
    <dgm:pt modelId="{DAB784F1-5BE1-4063-8BB8-7E861F3B72DF}" type="asst">
      <dgm:prSet phldrT="[Texte]"/>
      <dgm:spPr/>
      <dgm:t>
        <a:bodyPr/>
        <a:lstStyle/>
        <a:p>
          <a:r>
            <a:rPr lang="fr-FR" dirty="0"/>
            <a:t>MOE</a:t>
          </a:r>
        </a:p>
      </dgm:t>
    </dgm:pt>
    <dgm:pt modelId="{BF36BAD1-08F1-4BE4-8DFB-CC700D2A06F9}" type="parTrans" cxnId="{C2EFA040-4742-44AA-A979-AB7F510E36C2}">
      <dgm:prSet/>
      <dgm:spPr/>
      <dgm:t>
        <a:bodyPr/>
        <a:lstStyle/>
        <a:p>
          <a:endParaRPr lang="fr-FR"/>
        </a:p>
      </dgm:t>
    </dgm:pt>
    <dgm:pt modelId="{1EBB5230-734C-465F-8603-4B3B46E78DFD}" type="sibTrans" cxnId="{C2EFA040-4742-44AA-A979-AB7F510E36C2}">
      <dgm:prSet/>
      <dgm:spPr/>
      <dgm:t>
        <a:bodyPr/>
        <a:lstStyle/>
        <a:p>
          <a:endParaRPr lang="fr-FR"/>
        </a:p>
      </dgm:t>
    </dgm:pt>
    <dgm:pt modelId="{BC067942-A652-4DA9-930D-849F11AF154E}">
      <dgm:prSet phldrT="[Texte]"/>
      <dgm:spPr/>
      <dgm:t>
        <a:bodyPr/>
        <a:lstStyle/>
        <a:p>
          <a:r>
            <a:rPr lang="fr-FR" dirty="0"/>
            <a:t>OUVIERS</a:t>
          </a:r>
        </a:p>
      </dgm:t>
    </dgm:pt>
    <dgm:pt modelId="{D35C5BF7-DA02-4186-A3B3-9CE794248184}" type="parTrans" cxnId="{B32B0E47-DD79-439F-B032-B3BD664DA5CD}">
      <dgm:prSet/>
      <dgm:spPr/>
      <dgm:t>
        <a:bodyPr/>
        <a:lstStyle/>
        <a:p>
          <a:endParaRPr lang="fr-FR"/>
        </a:p>
      </dgm:t>
    </dgm:pt>
    <dgm:pt modelId="{EDB5C1CC-AF7C-49EA-AF7F-2BB225500C06}" type="sibTrans" cxnId="{B32B0E47-DD79-439F-B032-B3BD664DA5CD}">
      <dgm:prSet/>
      <dgm:spPr/>
      <dgm:t>
        <a:bodyPr/>
        <a:lstStyle/>
        <a:p>
          <a:endParaRPr lang="fr-FR"/>
        </a:p>
      </dgm:t>
    </dgm:pt>
    <dgm:pt modelId="{799BBEF8-F32C-4D5B-8486-FCEB96DA26E6}">
      <dgm:prSet phldrT="[Texte]"/>
      <dgm:spPr/>
      <dgm:t>
        <a:bodyPr/>
        <a:lstStyle/>
        <a:p>
          <a:r>
            <a:rPr lang="fr-FR" dirty="0"/>
            <a:t>COMPTABLE</a:t>
          </a:r>
        </a:p>
      </dgm:t>
    </dgm:pt>
    <dgm:pt modelId="{3579B7AD-1802-4E1B-87EF-0E779757C22B}" type="parTrans" cxnId="{BC9E8D3B-F147-4BCA-8537-A95124FA2024}">
      <dgm:prSet/>
      <dgm:spPr/>
      <dgm:t>
        <a:bodyPr/>
        <a:lstStyle/>
        <a:p>
          <a:endParaRPr lang="fr-FR"/>
        </a:p>
      </dgm:t>
    </dgm:pt>
    <dgm:pt modelId="{6F6F32BF-F14A-4F65-8934-5654912BF525}" type="sibTrans" cxnId="{BC9E8D3B-F147-4BCA-8537-A95124FA2024}">
      <dgm:prSet/>
      <dgm:spPr/>
      <dgm:t>
        <a:bodyPr/>
        <a:lstStyle/>
        <a:p>
          <a:endParaRPr lang="fr-FR"/>
        </a:p>
      </dgm:t>
    </dgm:pt>
    <dgm:pt modelId="{749AD21D-7148-4A6C-85ED-47362C1EDF49}" type="asst">
      <dgm:prSet phldrT="[Texte]"/>
      <dgm:spPr/>
      <dgm:t>
        <a:bodyPr/>
        <a:lstStyle/>
        <a:p>
          <a:r>
            <a:rPr lang="fr-FR" dirty="0"/>
            <a:t>MAITRE ARCHITECTE</a:t>
          </a:r>
        </a:p>
      </dgm:t>
    </dgm:pt>
    <dgm:pt modelId="{8C4F6704-567C-4ABE-935C-732BE98AB5F1}" type="parTrans" cxnId="{0F30E2D6-50DB-4984-9641-8BD31D571E20}">
      <dgm:prSet/>
      <dgm:spPr/>
      <dgm:t>
        <a:bodyPr/>
        <a:lstStyle/>
        <a:p>
          <a:endParaRPr lang="fr-FR"/>
        </a:p>
      </dgm:t>
    </dgm:pt>
    <dgm:pt modelId="{F85350F9-B3E8-45C8-9E78-1F8901AF5D07}" type="sibTrans" cxnId="{0F30E2D6-50DB-4984-9641-8BD31D571E20}">
      <dgm:prSet/>
      <dgm:spPr/>
      <dgm:t>
        <a:bodyPr/>
        <a:lstStyle/>
        <a:p>
          <a:endParaRPr lang="fr-FR"/>
        </a:p>
      </dgm:t>
    </dgm:pt>
    <dgm:pt modelId="{ADC8A28C-B698-426D-9F5D-9E026C4006FE}" type="pres">
      <dgm:prSet presAssocID="{D1D14038-ED66-4DF3-89DB-59036EA1E19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2ACFF8D-F286-42D1-97B5-63EE7C243DA3}" type="pres">
      <dgm:prSet presAssocID="{52CEF004-C885-4B82-86FC-8FE289CC6B9F}" presName="hierRoot1" presStyleCnt="0">
        <dgm:presLayoutVars>
          <dgm:hierBranch val="init"/>
        </dgm:presLayoutVars>
      </dgm:prSet>
      <dgm:spPr/>
    </dgm:pt>
    <dgm:pt modelId="{486E506D-3B11-42C1-AC30-471AEBACFDAE}" type="pres">
      <dgm:prSet presAssocID="{52CEF004-C885-4B82-86FC-8FE289CC6B9F}" presName="rootComposite1" presStyleCnt="0"/>
      <dgm:spPr/>
    </dgm:pt>
    <dgm:pt modelId="{C316770F-499B-4561-B68F-727FB6CFD1A3}" type="pres">
      <dgm:prSet presAssocID="{52CEF004-C885-4B82-86FC-8FE289CC6B9F}" presName="rootText1" presStyleLbl="node0" presStyleIdx="0" presStyleCnt="1">
        <dgm:presLayoutVars>
          <dgm:chPref val="3"/>
        </dgm:presLayoutVars>
      </dgm:prSet>
      <dgm:spPr/>
    </dgm:pt>
    <dgm:pt modelId="{EE7A19E9-18F6-4E8B-B3F7-2A47761A3614}" type="pres">
      <dgm:prSet presAssocID="{52CEF004-C885-4B82-86FC-8FE289CC6B9F}" presName="rootConnector1" presStyleLbl="node1" presStyleIdx="0" presStyleCnt="0"/>
      <dgm:spPr/>
    </dgm:pt>
    <dgm:pt modelId="{3F7BBCB9-6ACC-426A-A6B6-5617B757D255}" type="pres">
      <dgm:prSet presAssocID="{52CEF004-C885-4B82-86FC-8FE289CC6B9F}" presName="hierChild2" presStyleCnt="0"/>
      <dgm:spPr/>
    </dgm:pt>
    <dgm:pt modelId="{46FBE0A8-CA9C-4988-B683-42E0E40983C3}" type="pres">
      <dgm:prSet presAssocID="{D35C5BF7-DA02-4186-A3B3-9CE794248184}" presName="Name37" presStyleLbl="parChTrans1D2" presStyleIdx="0" presStyleCnt="4"/>
      <dgm:spPr/>
    </dgm:pt>
    <dgm:pt modelId="{C4954887-CDBB-4193-BF9B-C801D0FA8EE1}" type="pres">
      <dgm:prSet presAssocID="{BC067942-A652-4DA9-930D-849F11AF154E}" presName="hierRoot2" presStyleCnt="0">
        <dgm:presLayoutVars>
          <dgm:hierBranch val="init"/>
        </dgm:presLayoutVars>
      </dgm:prSet>
      <dgm:spPr/>
    </dgm:pt>
    <dgm:pt modelId="{F3A295DE-4A41-4225-88FA-D1BA3DF29735}" type="pres">
      <dgm:prSet presAssocID="{BC067942-A652-4DA9-930D-849F11AF154E}" presName="rootComposite" presStyleCnt="0"/>
      <dgm:spPr/>
    </dgm:pt>
    <dgm:pt modelId="{244D8529-E8A4-48C6-A3C6-C6D0175DEB01}" type="pres">
      <dgm:prSet presAssocID="{BC067942-A652-4DA9-930D-849F11AF154E}" presName="rootText" presStyleLbl="node2" presStyleIdx="0" presStyleCnt="2">
        <dgm:presLayoutVars>
          <dgm:chPref val="3"/>
        </dgm:presLayoutVars>
      </dgm:prSet>
      <dgm:spPr/>
    </dgm:pt>
    <dgm:pt modelId="{48C0C608-5245-4F55-BED6-9088A0E6E70F}" type="pres">
      <dgm:prSet presAssocID="{BC067942-A652-4DA9-930D-849F11AF154E}" presName="rootConnector" presStyleLbl="node2" presStyleIdx="0" presStyleCnt="2"/>
      <dgm:spPr/>
    </dgm:pt>
    <dgm:pt modelId="{D33DEF2D-F7E2-4CF1-80A9-93E361DAF316}" type="pres">
      <dgm:prSet presAssocID="{BC067942-A652-4DA9-930D-849F11AF154E}" presName="hierChild4" presStyleCnt="0"/>
      <dgm:spPr/>
    </dgm:pt>
    <dgm:pt modelId="{0292B5DC-856F-4121-A5F6-6072F3A22435}" type="pres">
      <dgm:prSet presAssocID="{BC067942-A652-4DA9-930D-849F11AF154E}" presName="hierChild5" presStyleCnt="0"/>
      <dgm:spPr/>
    </dgm:pt>
    <dgm:pt modelId="{EF89609F-EC54-49A3-8E44-9677DE951810}" type="pres">
      <dgm:prSet presAssocID="{3579B7AD-1802-4E1B-87EF-0E779757C22B}" presName="Name37" presStyleLbl="parChTrans1D2" presStyleIdx="1" presStyleCnt="4"/>
      <dgm:spPr/>
    </dgm:pt>
    <dgm:pt modelId="{0F4FD128-8816-4BF3-B033-29C3B81CBDD5}" type="pres">
      <dgm:prSet presAssocID="{799BBEF8-F32C-4D5B-8486-FCEB96DA26E6}" presName="hierRoot2" presStyleCnt="0">
        <dgm:presLayoutVars>
          <dgm:hierBranch val="init"/>
        </dgm:presLayoutVars>
      </dgm:prSet>
      <dgm:spPr/>
    </dgm:pt>
    <dgm:pt modelId="{2971ECD4-6514-4837-8311-97CB0891BAA5}" type="pres">
      <dgm:prSet presAssocID="{799BBEF8-F32C-4D5B-8486-FCEB96DA26E6}" presName="rootComposite" presStyleCnt="0"/>
      <dgm:spPr/>
    </dgm:pt>
    <dgm:pt modelId="{CBF16643-A9CC-4EA6-A113-14F43892560C}" type="pres">
      <dgm:prSet presAssocID="{799BBEF8-F32C-4D5B-8486-FCEB96DA26E6}" presName="rootText" presStyleLbl="node2" presStyleIdx="1" presStyleCnt="2">
        <dgm:presLayoutVars>
          <dgm:chPref val="3"/>
        </dgm:presLayoutVars>
      </dgm:prSet>
      <dgm:spPr/>
    </dgm:pt>
    <dgm:pt modelId="{E04B69FB-88D4-4CF5-AF2C-294ADD2FD3DF}" type="pres">
      <dgm:prSet presAssocID="{799BBEF8-F32C-4D5B-8486-FCEB96DA26E6}" presName="rootConnector" presStyleLbl="node2" presStyleIdx="1" presStyleCnt="2"/>
      <dgm:spPr/>
    </dgm:pt>
    <dgm:pt modelId="{404A6D23-5CFE-4678-A62A-F18A5AB57026}" type="pres">
      <dgm:prSet presAssocID="{799BBEF8-F32C-4D5B-8486-FCEB96DA26E6}" presName="hierChild4" presStyleCnt="0"/>
      <dgm:spPr/>
    </dgm:pt>
    <dgm:pt modelId="{ED8AC295-AC34-4DAC-BE6E-9C315159B716}" type="pres">
      <dgm:prSet presAssocID="{799BBEF8-F32C-4D5B-8486-FCEB96DA26E6}" presName="hierChild5" presStyleCnt="0"/>
      <dgm:spPr/>
    </dgm:pt>
    <dgm:pt modelId="{8399D436-1AC6-4F2E-B373-3ABDE492BC9F}" type="pres">
      <dgm:prSet presAssocID="{52CEF004-C885-4B82-86FC-8FE289CC6B9F}" presName="hierChild3" presStyleCnt="0"/>
      <dgm:spPr/>
    </dgm:pt>
    <dgm:pt modelId="{62244033-E2B6-4F45-94DA-C02E35EA19B3}" type="pres">
      <dgm:prSet presAssocID="{BF36BAD1-08F1-4BE4-8DFB-CC700D2A06F9}" presName="Name111" presStyleLbl="parChTrans1D2" presStyleIdx="2" presStyleCnt="4"/>
      <dgm:spPr/>
    </dgm:pt>
    <dgm:pt modelId="{1A2C1418-E5AB-4034-908A-CF35D33FC57E}" type="pres">
      <dgm:prSet presAssocID="{DAB784F1-5BE1-4063-8BB8-7E861F3B72DF}" presName="hierRoot3" presStyleCnt="0">
        <dgm:presLayoutVars>
          <dgm:hierBranch val="init"/>
        </dgm:presLayoutVars>
      </dgm:prSet>
      <dgm:spPr/>
    </dgm:pt>
    <dgm:pt modelId="{73B2D4E3-43FF-4524-B6D1-70C813EFE9A8}" type="pres">
      <dgm:prSet presAssocID="{DAB784F1-5BE1-4063-8BB8-7E861F3B72DF}" presName="rootComposite3" presStyleCnt="0"/>
      <dgm:spPr/>
    </dgm:pt>
    <dgm:pt modelId="{185691EC-D961-4C74-AF69-A8C13A95A34A}" type="pres">
      <dgm:prSet presAssocID="{DAB784F1-5BE1-4063-8BB8-7E861F3B72DF}" presName="rootText3" presStyleLbl="asst1" presStyleIdx="0" presStyleCnt="2" custScaleY="102003">
        <dgm:presLayoutVars>
          <dgm:chPref val="3"/>
        </dgm:presLayoutVars>
      </dgm:prSet>
      <dgm:spPr/>
    </dgm:pt>
    <dgm:pt modelId="{0F5DECD5-0EB3-48F0-937D-F82BE7601482}" type="pres">
      <dgm:prSet presAssocID="{DAB784F1-5BE1-4063-8BB8-7E861F3B72DF}" presName="rootConnector3" presStyleLbl="asst1" presStyleIdx="0" presStyleCnt="2"/>
      <dgm:spPr/>
    </dgm:pt>
    <dgm:pt modelId="{B338ADA7-6946-4645-8E50-D7040DEA20A7}" type="pres">
      <dgm:prSet presAssocID="{DAB784F1-5BE1-4063-8BB8-7E861F3B72DF}" presName="hierChild6" presStyleCnt="0"/>
      <dgm:spPr/>
    </dgm:pt>
    <dgm:pt modelId="{93987577-3D65-4F16-AA74-2649CCEFF6C9}" type="pres">
      <dgm:prSet presAssocID="{DAB784F1-5BE1-4063-8BB8-7E861F3B72DF}" presName="hierChild7" presStyleCnt="0"/>
      <dgm:spPr/>
    </dgm:pt>
    <dgm:pt modelId="{9B5FAE5E-5936-4336-B648-462231DF96D7}" type="pres">
      <dgm:prSet presAssocID="{8C4F6704-567C-4ABE-935C-732BE98AB5F1}" presName="Name111" presStyleLbl="parChTrans1D2" presStyleIdx="3" presStyleCnt="4"/>
      <dgm:spPr/>
    </dgm:pt>
    <dgm:pt modelId="{F896D115-5EA8-4BF6-B3E2-410646C1AA42}" type="pres">
      <dgm:prSet presAssocID="{749AD21D-7148-4A6C-85ED-47362C1EDF49}" presName="hierRoot3" presStyleCnt="0">
        <dgm:presLayoutVars>
          <dgm:hierBranch val="init"/>
        </dgm:presLayoutVars>
      </dgm:prSet>
      <dgm:spPr/>
    </dgm:pt>
    <dgm:pt modelId="{FCA58481-3962-42CB-B5A0-6652DC830FF1}" type="pres">
      <dgm:prSet presAssocID="{749AD21D-7148-4A6C-85ED-47362C1EDF49}" presName="rootComposite3" presStyleCnt="0"/>
      <dgm:spPr/>
    </dgm:pt>
    <dgm:pt modelId="{749EF657-D849-4AFB-B480-17D71A82B2B9}" type="pres">
      <dgm:prSet presAssocID="{749AD21D-7148-4A6C-85ED-47362C1EDF49}" presName="rootText3" presStyleLbl="asst1" presStyleIdx="1" presStyleCnt="2">
        <dgm:presLayoutVars>
          <dgm:chPref val="3"/>
        </dgm:presLayoutVars>
      </dgm:prSet>
      <dgm:spPr/>
    </dgm:pt>
    <dgm:pt modelId="{2A3CADC6-9BB2-43C3-830F-35C1B91B8820}" type="pres">
      <dgm:prSet presAssocID="{749AD21D-7148-4A6C-85ED-47362C1EDF49}" presName="rootConnector3" presStyleLbl="asst1" presStyleIdx="1" presStyleCnt="2"/>
      <dgm:spPr/>
    </dgm:pt>
    <dgm:pt modelId="{00EC3855-848C-4521-9D77-77303E24D74F}" type="pres">
      <dgm:prSet presAssocID="{749AD21D-7148-4A6C-85ED-47362C1EDF49}" presName="hierChild6" presStyleCnt="0"/>
      <dgm:spPr/>
    </dgm:pt>
    <dgm:pt modelId="{65B608E9-DBA4-4D6C-A702-7C3F05225EB3}" type="pres">
      <dgm:prSet presAssocID="{749AD21D-7148-4A6C-85ED-47362C1EDF49}" presName="hierChild7" presStyleCnt="0"/>
      <dgm:spPr/>
    </dgm:pt>
  </dgm:ptLst>
  <dgm:cxnLst>
    <dgm:cxn modelId="{8845E203-41E3-4C44-9AA6-C6C7BB310D66}" type="presOf" srcId="{799BBEF8-F32C-4D5B-8486-FCEB96DA26E6}" destId="{CBF16643-A9CC-4EA6-A113-14F43892560C}" srcOrd="0" destOrd="0" presId="urn:microsoft.com/office/officeart/2005/8/layout/orgChart1"/>
    <dgm:cxn modelId="{D06F0C05-24F0-4F75-BA62-A98C51227D39}" type="presOf" srcId="{799BBEF8-F32C-4D5B-8486-FCEB96DA26E6}" destId="{E04B69FB-88D4-4CF5-AF2C-294ADD2FD3DF}" srcOrd="1" destOrd="0" presId="urn:microsoft.com/office/officeart/2005/8/layout/orgChart1"/>
    <dgm:cxn modelId="{6A160D10-C6E5-47F3-8499-4C0A8F0BA1E7}" type="presOf" srcId="{D35C5BF7-DA02-4186-A3B3-9CE794248184}" destId="{46FBE0A8-CA9C-4988-B683-42E0E40983C3}" srcOrd="0" destOrd="0" presId="urn:microsoft.com/office/officeart/2005/8/layout/orgChart1"/>
    <dgm:cxn modelId="{1945BC25-9D69-44C5-AC34-F7295837A61E}" type="presOf" srcId="{52CEF004-C885-4B82-86FC-8FE289CC6B9F}" destId="{C316770F-499B-4561-B68F-727FB6CFD1A3}" srcOrd="0" destOrd="0" presId="urn:microsoft.com/office/officeart/2005/8/layout/orgChart1"/>
    <dgm:cxn modelId="{FC2CFB33-EF9C-4964-BBE7-BDBFB8DB29F4}" type="presOf" srcId="{749AD21D-7148-4A6C-85ED-47362C1EDF49}" destId="{749EF657-D849-4AFB-B480-17D71A82B2B9}" srcOrd="0" destOrd="0" presId="urn:microsoft.com/office/officeart/2005/8/layout/orgChart1"/>
    <dgm:cxn modelId="{BC9E8D3B-F147-4BCA-8537-A95124FA2024}" srcId="{52CEF004-C885-4B82-86FC-8FE289CC6B9F}" destId="{799BBEF8-F32C-4D5B-8486-FCEB96DA26E6}" srcOrd="3" destOrd="0" parTransId="{3579B7AD-1802-4E1B-87EF-0E779757C22B}" sibTransId="{6F6F32BF-F14A-4F65-8934-5654912BF525}"/>
    <dgm:cxn modelId="{1C731C3D-2702-4A7A-9833-4DF8C13A6947}" type="presOf" srcId="{8C4F6704-567C-4ABE-935C-732BE98AB5F1}" destId="{9B5FAE5E-5936-4336-B648-462231DF96D7}" srcOrd="0" destOrd="0" presId="urn:microsoft.com/office/officeart/2005/8/layout/orgChart1"/>
    <dgm:cxn modelId="{C2EFA040-4742-44AA-A979-AB7F510E36C2}" srcId="{52CEF004-C885-4B82-86FC-8FE289CC6B9F}" destId="{DAB784F1-5BE1-4063-8BB8-7E861F3B72DF}" srcOrd="0" destOrd="0" parTransId="{BF36BAD1-08F1-4BE4-8DFB-CC700D2A06F9}" sibTransId="{1EBB5230-734C-465F-8603-4B3B46E78DFD}"/>
    <dgm:cxn modelId="{ECCEFB5B-6EF9-49EE-9CCE-E7EAC55ECB2B}" type="presOf" srcId="{DAB784F1-5BE1-4063-8BB8-7E861F3B72DF}" destId="{0F5DECD5-0EB3-48F0-937D-F82BE7601482}" srcOrd="1" destOrd="0" presId="urn:microsoft.com/office/officeart/2005/8/layout/orgChart1"/>
    <dgm:cxn modelId="{B32B0E47-DD79-439F-B032-B3BD664DA5CD}" srcId="{52CEF004-C885-4B82-86FC-8FE289CC6B9F}" destId="{BC067942-A652-4DA9-930D-849F11AF154E}" srcOrd="2" destOrd="0" parTransId="{D35C5BF7-DA02-4186-A3B3-9CE794248184}" sibTransId="{EDB5C1CC-AF7C-49EA-AF7F-2BB225500C06}"/>
    <dgm:cxn modelId="{5618F99B-125E-4186-A17E-DB28CAAE71DC}" type="presOf" srcId="{BC067942-A652-4DA9-930D-849F11AF154E}" destId="{48C0C608-5245-4F55-BED6-9088A0E6E70F}" srcOrd="1" destOrd="0" presId="urn:microsoft.com/office/officeart/2005/8/layout/orgChart1"/>
    <dgm:cxn modelId="{CD3AACA6-6FDB-4D05-9E94-C7125A25ABF3}" type="presOf" srcId="{DAB784F1-5BE1-4063-8BB8-7E861F3B72DF}" destId="{185691EC-D961-4C74-AF69-A8C13A95A34A}" srcOrd="0" destOrd="0" presId="urn:microsoft.com/office/officeart/2005/8/layout/orgChart1"/>
    <dgm:cxn modelId="{0EB187A9-0AF1-4B98-8E36-BE4BD3E595A8}" srcId="{D1D14038-ED66-4DF3-89DB-59036EA1E19A}" destId="{52CEF004-C885-4B82-86FC-8FE289CC6B9F}" srcOrd="0" destOrd="0" parTransId="{71085A72-F1A3-424F-ABA7-284F074EBD4C}" sibTransId="{B940F516-3D7E-4476-97D6-70A99D6F2E60}"/>
    <dgm:cxn modelId="{B6D054B0-B5EB-413F-9CA7-C0C20F8C6C26}" type="presOf" srcId="{D1D14038-ED66-4DF3-89DB-59036EA1E19A}" destId="{ADC8A28C-B698-426D-9F5D-9E026C4006FE}" srcOrd="0" destOrd="0" presId="urn:microsoft.com/office/officeart/2005/8/layout/orgChart1"/>
    <dgm:cxn modelId="{A03A3FC4-9EFC-4217-8867-57B9B5A362A0}" type="presOf" srcId="{749AD21D-7148-4A6C-85ED-47362C1EDF49}" destId="{2A3CADC6-9BB2-43C3-830F-35C1B91B8820}" srcOrd="1" destOrd="0" presId="urn:microsoft.com/office/officeart/2005/8/layout/orgChart1"/>
    <dgm:cxn modelId="{1C291AC5-AE74-4EED-A780-2501F716A87B}" type="presOf" srcId="{BC067942-A652-4DA9-930D-849F11AF154E}" destId="{244D8529-E8A4-48C6-A3C6-C6D0175DEB01}" srcOrd="0" destOrd="0" presId="urn:microsoft.com/office/officeart/2005/8/layout/orgChart1"/>
    <dgm:cxn modelId="{733ABEC5-7EB8-4545-AE71-4042BCFA4098}" type="presOf" srcId="{3579B7AD-1802-4E1B-87EF-0E779757C22B}" destId="{EF89609F-EC54-49A3-8E44-9677DE951810}" srcOrd="0" destOrd="0" presId="urn:microsoft.com/office/officeart/2005/8/layout/orgChart1"/>
    <dgm:cxn modelId="{0F30E2D6-50DB-4984-9641-8BD31D571E20}" srcId="{52CEF004-C885-4B82-86FC-8FE289CC6B9F}" destId="{749AD21D-7148-4A6C-85ED-47362C1EDF49}" srcOrd="1" destOrd="0" parTransId="{8C4F6704-567C-4ABE-935C-732BE98AB5F1}" sibTransId="{F85350F9-B3E8-45C8-9E78-1F8901AF5D07}"/>
    <dgm:cxn modelId="{F812C6F9-CD84-4071-A3CF-3A0E1F9EFA00}" type="presOf" srcId="{52CEF004-C885-4B82-86FC-8FE289CC6B9F}" destId="{EE7A19E9-18F6-4E8B-B3F7-2A47761A3614}" srcOrd="1" destOrd="0" presId="urn:microsoft.com/office/officeart/2005/8/layout/orgChart1"/>
    <dgm:cxn modelId="{23B0F2FF-CFFF-4B02-ABC6-1C338463C5FB}" type="presOf" srcId="{BF36BAD1-08F1-4BE4-8DFB-CC700D2A06F9}" destId="{62244033-E2B6-4F45-94DA-C02E35EA19B3}" srcOrd="0" destOrd="0" presId="urn:microsoft.com/office/officeart/2005/8/layout/orgChart1"/>
    <dgm:cxn modelId="{E1EAD545-EEEC-4957-B309-55EFE681B933}" type="presParOf" srcId="{ADC8A28C-B698-426D-9F5D-9E026C4006FE}" destId="{52ACFF8D-F286-42D1-97B5-63EE7C243DA3}" srcOrd="0" destOrd="0" presId="urn:microsoft.com/office/officeart/2005/8/layout/orgChart1"/>
    <dgm:cxn modelId="{BEE62DD4-4803-4E95-8C95-7E8ED301C016}" type="presParOf" srcId="{52ACFF8D-F286-42D1-97B5-63EE7C243DA3}" destId="{486E506D-3B11-42C1-AC30-471AEBACFDAE}" srcOrd="0" destOrd="0" presId="urn:microsoft.com/office/officeart/2005/8/layout/orgChart1"/>
    <dgm:cxn modelId="{5BD3ED63-8E9B-471F-855A-D94CAAA55025}" type="presParOf" srcId="{486E506D-3B11-42C1-AC30-471AEBACFDAE}" destId="{C316770F-499B-4561-B68F-727FB6CFD1A3}" srcOrd="0" destOrd="0" presId="urn:microsoft.com/office/officeart/2005/8/layout/orgChart1"/>
    <dgm:cxn modelId="{FC37BE52-038A-4B6A-A552-1880EB37F86E}" type="presParOf" srcId="{486E506D-3B11-42C1-AC30-471AEBACFDAE}" destId="{EE7A19E9-18F6-4E8B-B3F7-2A47761A3614}" srcOrd="1" destOrd="0" presId="urn:microsoft.com/office/officeart/2005/8/layout/orgChart1"/>
    <dgm:cxn modelId="{9404E78F-1E3A-4234-8224-DCC601070703}" type="presParOf" srcId="{52ACFF8D-F286-42D1-97B5-63EE7C243DA3}" destId="{3F7BBCB9-6ACC-426A-A6B6-5617B757D255}" srcOrd="1" destOrd="0" presId="urn:microsoft.com/office/officeart/2005/8/layout/orgChart1"/>
    <dgm:cxn modelId="{BA56D0F2-1E0F-4410-AF4C-22ED7DD3A5A9}" type="presParOf" srcId="{3F7BBCB9-6ACC-426A-A6B6-5617B757D255}" destId="{46FBE0A8-CA9C-4988-B683-42E0E40983C3}" srcOrd="0" destOrd="0" presId="urn:microsoft.com/office/officeart/2005/8/layout/orgChart1"/>
    <dgm:cxn modelId="{62C67EA2-EE42-48F1-9662-D800053ED741}" type="presParOf" srcId="{3F7BBCB9-6ACC-426A-A6B6-5617B757D255}" destId="{C4954887-CDBB-4193-BF9B-C801D0FA8EE1}" srcOrd="1" destOrd="0" presId="urn:microsoft.com/office/officeart/2005/8/layout/orgChart1"/>
    <dgm:cxn modelId="{ECB619DE-99CD-4E7A-AB41-D2D6CA846716}" type="presParOf" srcId="{C4954887-CDBB-4193-BF9B-C801D0FA8EE1}" destId="{F3A295DE-4A41-4225-88FA-D1BA3DF29735}" srcOrd="0" destOrd="0" presId="urn:microsoft.com/office/officeart/2005/8/layout/orgChart1"/>
    <dgm:cxn modelId="{940C6F13-5A85-49C4-8A41-64BE7B050DE4}" type="presParOf" srcId="{F3A295DE-4A41-4225-88FA-D1BA3DF29735}" destId="{244D8529-E8A4-48C6-A3C6-C6D0175DEB01}" srcOrd="0" destOrd="0" presId="urn:microsoft.com/office/officeart/2005/8/layout/orgChart1"/>
    <dgm:cxn modelId="{BFD99F61-F0D1-49C4-A63B-9071661C23A8}" type="presParOf" srcId="{F3A295DE-4A41-4225-88FA-D1BA3DF29735}" destId="{48C0C608-5245-4F55-BED6-9088A0E6E70F}" srcOrd="1" destOrd="0" presId="urn:microsoft.com/office/officeart/2005/8/layout/orgChart1"/>
    <dgm:cxn modelId="{0130F572-2068-49BA-8C7C-91F706B3CADF}" type="presParOf" srcId="{C4954887-CDBB-4193-BF9B-C801D0FA8EE1}" destId="{D33DEF2D-F7E2-4CF1-80A9-93E361DAF316}" srcOrd="1" destOrd="0" presId="urn:microsoft.com/office/officeart/2005/8/layout/orgChart1"/>
    <dgm:cxn modelId="{517A7E30-3254-461E-949A-619FB7DBE640}" type="presParOf" srcId="{C4954887-CDBB-4193-BF9B-C801D0FA8EE1}" destId="{0292B5DC-856F-4121-A5F6-6072F3A22435}" srcOrd="2" destOrd="0" presId="urn:microsoft.com/office/officeart/2005/8/layout/orgChart1"/>
    <dgm:cxn modelId="{C3BAFC64-13EA-436D-9BB1-D34EFBB66023}" type="presParOf" srcId="{3F7BBCB9-6ACC-426A-A6B6-5617B757D255}" destId="{EF89609F-EC54-49A3-8E44-9677DE951810}" srcOrd="2" destOrd="0" presId="urn:microsoft.com/office/officeart/2005/8/layout/orgChart1"/>
    <dgm:cxn modelId="{C55325DE-F7E1-46AA-BED3-D6082FB0D538}" type="presParOf" srcId="{3F7BBCB9-6ACC-426A-A6B6-5617B757D255}" destId="{0F4FD128-8816-4BF3-B033-29C3B81CBDD5}" srcOrd="3" destOrd="0" presId="urn:microsoft.com/office/officeart/2005/8/layout/orgChart1"/>
    <dgm:cxn modelId="{D0F856E0-6ADC-4835-9BCF-3B261A0A4349}" type="presParOf" srcId="{0F4FD128-8816-4BF3-B033-29C3B81CBDD5}" destId="{2971ECD4-6514-4837-8311-97CB0891BAA5}" srcOrd="0" destOrd="0" presId="urn:microsoft.com/office/officeart/2005/8/layout/orgChart1"/>
    <dgm:cxn modelId="{8219C424-BC1C-4194-B0D9-540E47F9C060}" type="presParOf" srcId="{2971ECD4-6514-4837-8311-97CB0891BAA5}" destId="{CBF16643-A9CC-4EA6-A113-14F43892560C}" srcOrd="0" destOrd="0" presId="urn:microsoft.com/office/officeart/2005/8/layout/orgChart1"/>
    <dgm:cxn modelId="{4A659B42-16FA-4DC2-B46F-95985E907F1E}" type="presParOf" srcId="{2971ECD4-6514-4837-8311-97CB0891BAA5}" destId="{E04B69FB-88D4-4CF5-AF2C-294ADD2FD3DF}" srcOrd="1" destOrd="0" presId="urn:microsoft.com/office/officeart/2005/8/layout/orgChart1"/>
    <dgm:cxn modelId="{C1E329AD-6488-44D2-BCEC-BA48E1D563D4}" type="presParOf" srcId="{0F4FD128-8816-4BF3-B033-29C3B81CBDD5}" destId="{404A6D23-5CFE-4678-A62A-F18A5AB57026}" srcOrd="1" destOrd="0" presId="urn:microsoft.com/office/officeart/2005/8/layout/orgChart1"/>
    <dgm:cxn modelId="{F5E8BE9E-8791-414C-BA70-92719DC21536}" type="presParOf" srcId="{0F4FD128-8816-4BF3-B033-29C3B81CBDD5}" destId="{ED8AC295-AC34-4DAC-BE6E-9C315159B716}" srcOrd="2" destOrd="0" presId="urn:microsoft.com/office/officeart/2005/8/layout/orgChart1"/>
    <dgm:cxn modelId="{C1788218-D831-4199-9F05-934F6C3B47CF}" type="presParOf" srcId="{52ACFF8D-F286-42D1-97B5-63EE7C243DA3}" destId="{8399D436-1AC6-4F2E-B373-3ABDE492BC9F}" srcOrd="2" destOrd="0" presId="urn:microsoft.com/office/officeart/2005/8/layout/orgChart1"/>
    <dgm:cxn modelId="{8CBD2066-018E-4856-9FD5-95CF6CD08FD8}" type="presParOf" srcId="{8399D436-1AC6-4F2E-B373-3ABDE492BC9F}" destId="{62244033-E2B6-4F45-94DA-C02E35EA19B3}" srcOrd="0" destOrd="0" presId="urn:microsoft.com/office/officeart/2005/8/layout/orgChart1"/>
    <dgm:cxn modelId="{AFC2D15E-42EE-4A0B-BA2E-B22F96D5878A}" type="presParOf" srcId="{8399D436-1AC6-4F2E-B373-3ABDE492BC9F}" destId="{1A2C1418-E5AB-4034-908A-CF35D33FC57E}" srcOrd="1" destOrd="0" presId="urn:microsoft.com/office/officeart/2005/8/layout/orgChart1"/>
    <dgm:cxn modelId="{B2156A23-A784-4CD9-85E0-BA8FB86681E5}" type="presParOf" srcId="{1A2C1418-E5AB-4034-908A-CF35D33FC57E}" destId="{73B2D4E3-43FF-4524-B6D1-70C813EFE9A8}" srcOrd="0" destOrd="0" presId="urn:microsoft.com/office/officeart/2005/8/layout/orgChart1"/>
    <dgm:cxn modelId="{F5BA44B2-E95D-4AC5-B320-EB2A2C46E0BF}" type="presParOf" srcId="{73B2D4E3-43FF-4524-B6D1-70C813EFE9A8}" destId="{185691EC-D961-4C74-AF69-A8C13A95A34A}" srcOrd="0" destOrd="0" presId="urn:microsoft.com/office/officeart/2005/8/layout/orgChart1"/>
    <dgm:cxn modelId="{9F982FC9-41E1-4CD6-A416-BACBED219A80}" type="presParOf" srcId="{73B2D4E3-43FF-4524-B6D1-70C813EFE9A8}" destId="{0F5DECD5-0EB3-48F0-937D-F82BE7601482}" srcOrd="1" destOrd="0" presId="urn:microsoft.com/office/officeart/2005/8/layout/orgChart1"/>
    <dgm:cxn modelId="{201EC3DE-067D-493B-A07F-806691BE37E6}" type="presParOf" srcId="{1A2C1418-E5AB-4034-908A-CF35D33FC57E}" destId="{B338ADA7-6946-4645-8E50-D7040DEA20A7}" srcOrd="1" destOrd="0" presId="urn:microsoft.com/office/officeart/2005/8/layout/orgChart1"/>
    <dgm:cxn modelId="{DCBE0D97-1D8F-4C43-9F16-B99F04202135}" type="presParOf" srcId="{1A2C1418-E5AB-4034-908A-CF35D33FC57E}" destId="{93987577-3D65-4F16-AA74-2649CCEFF6C9}" srcOrd="2" destOrd="0" presId="urn:microsoft.com/office/officeart/2005/8/layout/orgChart1"/>
    <dgm:cxn modelId="{95C2977F-D34B-4389-AAF0-6C5EB88ECA5B}" type="presParOf" srcId="{8399D436-1AC6-4F2E-B373-3ABDE492BC9F}" destId="{9B5FAE5E-5936-4336-B648-462231DF96D7}" srcOrd="2" destOrd="0" presId="urn:microsoft.com/office/officeart/2005/8/layout/orgChart1"/>
    <dgm:cxn modelId="{E3E9EE75-7196-4124-BF34-6725205F64B9}" type="presParOf" srcId="{8399D436-1AC6-4F2E-B373-3ABDE492BC9F}" destId="{F896D115-5EA8-4BF6-B3E2-410646C1AA42}" srcOrd="3" destOrd="0" presId="urn:microsoft.com/office/officeart/2005/8/layout/orgChart1"/>
    <dgm:cxn modelId="{6B2182C8-7580-495F-ABCD-E812A3FC26B9}" type="presParOf" srcId="{F896D115-5EA8-4BF6-B3E2-410646C1AA42}" destId="{FCA58481-3962-42CB-B5A0-6652DC830FF1}" srcOrd="0" destOrd="0" presId="urn:microsoft.com/office/officeart/2005/8/layout/orgChart1"/>
    <dgm:cxn modelId="{1B557472-B951-4559-BD36-54F005D913A6}" type="presParOf" srcId="{FCA58481-3962-42CB-B5A0-6652DC830FF1}" destId="{749EF657-D849-4AFB-B480-17D71A82B2B9}" srcOrd="0" destOrd="0" presId="urn:microsoft.com/office/officeart/2005/8/layout/orgChart1"/>
    <dgm:cxn modelId="{E9C5877D-5A44-49C3-B1C8-4BB54FD00E48}" type="presParOf" srcId="{FCA58481-3962-42CB-B5A0-6652DC830FF1}" destId="{2A3CADC6-9BB2-43C3-830F-35C1B91B8820}" srcOrd="1" destOrd="0" presId="urn:microsoft.com/office/officeart/2005/8/layout/orgChart1"/>
    <dgm:cxn modelId="{A66491C9-3EE5-4164-9BC8-52537FF63E82}" type="presParOf" srcId="{F896D115-5EA8-4BF6-B3E2-410646C1AA42}" destId="{00EC3855-848C-4521-9D77-77303E24D74F}" srcOrd="1" destOrd="0" presId="urn:microsoft.com/office/officeart/2005/8/layout/orgChart1"/>
    <dgm:cxn modelId="{E05ABBFE-FF25-4D77-B16B-1BF68D73E8A1}" type="presParOf" srcId="{F896D115-5EA8-4BF6-B3E2-410646C1AA42}" destId="{65B608E9-DBA4-4D6C-A702-7C3F05225EB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FAE5E-5936-4336-B648-462231DF96D7}">
      <dsp:nvSpPr>
        <dsp:cNvPr id="0" name=""/>
        <dsp:cNvSpPr/>
      </dsp:nvSpPr>
      <dsp:spPr>
        <a:xfrm>
          <a:off x="3712754" y="1292917"/>
          <a:ext cx="271250" cy="1188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8335"/>
              </a:lnTo>
              <a:lnTo>
                <a:pt x="271250" y="118833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44033-E2B6-4F45-94DA-C02E35EA19B3}">
      <dsp:nvSpPr>
        <dsp:cNvPr id="0" name=""/>
        <dsp:cNvSpPr/>
      </dsp:nvSpPr>
      <dsp:spPr>
        <a:xfrm>
          <a:off x="3441504" y="1292917"/>
          <a:ext cx="271250" cy="1201271"/>
        </a:xfrm>
        <a:custGeom>
          <a:avLst/>
          <a:gdLst/>
          <a:ahLst/>
          <a:cxnLst/>
          <a:rect l="0" t="0" r="0" b="0"/>
          <a:pathLst>
            <a:path>
              <a:moveTo>
                <a:pt x="271250" y="0"/>
              </a:moveTo>
              <a:lnTo>
                <a:pt x="271250" y="1201271"/>
              </a:lnTo>
              <a:lnTo>
                <a:pt x="0" y="120127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9609F-EC54-49A3-8E44-9677DE951810}">
      <dsp:nvSpPr>
        <dsp:cNvPr id="0" name=""/>
        <dsp:cNvSpPr/>
      </dsp:nvSpPr>
      <dsp:spPr>
        <a:xfrm>
          <a:off x="3712754" y="1292917"/>
          <a:ext cx="1562919" cy="2402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1292"/>
              </a:lnTo>
              <a:lnTo>
                <a:pt x="1562919" y="2131292"/>
              </a:lnTo>
              <a:lnTo>
                <a:pt x="1562919" y="240254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FBE0A8-CA9C-4988-B683-42E0E40983C3}">
      <dsp:nvSpPr>
        <dsp:cNvPr id="0" name=""/>
        <dsp:cNvSpPr/>
      </dsp:nvSpPr>
      <dsp:spPr>
        <a:xfrm>
          <a:off x="2149835" y="1292917"/>
          <a:ext cx="1562919" cy="2402542"/>
        </a:xfrm>
        <a:custGeom>
          <a:avLst/>
          <a:gdLst/>
          <a:ahLst/>
          <a:cxnLst/>
          <a:rect l="0" t="0" r="0" b="0"/>
          <a:pathLst>
            <a:path>
              <a:moveTo>
                <a:pt x="1562919" y="0"/>
              </a:moveTo>
              <a:lnTo>
                <a:pt x="1562919" y="2131292"/>
              </a:lnTo>
              <a:lnTo>
                <a:pt x="0" y="2131292"/>
              </a:lnTo>
              <a:lnTo>
                <a:pt x="0" y="240254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6770F-499B-4561-B68F-727FB6CFD1A3}">
      <dsp:nvSpPr>
        <dsp:cNvPr id="0" name=""/>
        <dsp:cNvSpPr/>
      </dsp:nvSpPr>
      <dsp:spPr>
        <a:xfrm>
          <a:off x="2421085" y="1248"/>
          <a:ext cx="2583337" cy="129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MOA</a:t>
          </a:r>
        </a:p>
      </dsp:txBody>
      <dsp:txXfrm>
        <a:off x="2421085" y="1248"/>
        <a:ext cx="2583337" cy="1291668"/>
      </dsp:txXfrm>
    </dsp:sp>
    <dsp:sp modelId="{244D8529-E8A4-48C6-A3C6-C6D0175DEB01}">
      <dsp:nvSpPr>
        <dsp:cNvPr id="0" name=""/>
        <dsp:cNvSpPr/>
      </dsp:nvSpPr>
      <dsp:spPr>
        <a:xfrm>
          <a:off x="858166" y="3695459"/>
          <a:ext cx="2583337" cy="129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OUVIERS</a:t>
          </a:r>
        </a:p>
      </dsp:txBody>
      <dsp:txXfrm>
        <a:off x="858166" y="3695459"/>
        <a:ext cx="2583337" cy="1291668"/>
      </dsp:txXfrm>
    </dsp:sp>
    <dsp:sp modelId="{CBF16643-A9CC-4EA6-A113-14F43892560C}">
      <dsp:nvSpPr>
        <dsp:cNvPr id="0" name=""/>
        <dsp:cNvSpPr/>
      </dsp:nvSpPr>
      <dsp:spPr>
        <a:xfrm>
          <a:off x="3984004" y="3695459"/>
          <a:ext cx="2583337" cy="129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COMPTABLE</a:t>
          </a:r>
        </a:p>
      </dsp:txBody>
      <dsp:txXfrm>
        <a:off x="3984004" y="3695459"/>
        <a:ext cx="2583337" cy="1291668"/>
      </dsp:txXfrm>
    </dsp:sp>
    <dsp:sp modelId="{185691EC-D961-4C74-AF69-A8C13A95A34A}">
      <dsp:nvSpPr>
        <dsp:cNvPr id="0" name=""/>
        <dsp:cNvSpPr/>
      </dsp:nvSpPr>
      <dsp:spPr>
        <a:xfrm>
          <a:off x="858166" y="1835418"/>
          <a:ext cx="2583337" cy="13175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MOE</a:t>
          </a:r>
        </a:p>
      </dsp:txBody>
      <dsp:txXfrm>
        <a:off x="858166" y="1835418"/>
        <a:ext cx="2583337" cy="1317540"/>
      </dsp:txXfrm>
    </dsp:sp>
    <dsp:sp modelId="{749EF657-D849-4AFB-B480-17D71A82B2B9}">
      <dsp:nvSpPr>
        <dsp:cNvPr id="0" name=""/>
        <dsp:cNvSpPr/>
      </dsp:nvSpPr>
      <dsp:spPr>
        <a:xfrm>
          <a:off x="3984004" y="1835418"/>
          <a:ext cx="2583337" cy="129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MAITRE ARCHITECTE</a:t>
          </a:r>
        </a:p>
      </dsp:txBody>
      <dsp:txXfrm>
        <a:off x="3984004" y="1835418"/>
        <a:ext cx="2583337" cy="1291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59-E5D7-40C3-846B-EF41443C2B9B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5548-CB0B-4EFA-B917-A62BD0BEF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45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59-E5D7-40C3-846B-EF41443C2B9B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5548-CB0B-4EFA-B917-A62BD0BEF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09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59-E5D7-40C3-846B-EF41443C2B9B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5548-CB0B-4EFA-B917-A62BD0BEFE42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6574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59-E5D7-40C3-846B-EF41443C2B9B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5548-CB0B-4EFA-B917-A62BD0BEF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762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59-E5D7-40C3-846B-EF41443C2B9B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5548-CB0B-4EFA-B917-A62BD0BEFE4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473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59-E5D7-40C3-846B-EF41443C2B9B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5548-CB0B-4EFA-B917-A62BD0BEF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437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59-E5D7-40C3-846B-EF41443C2B9B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5548-CB0B-4EFA-B917-A62BD0BEF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561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59-E5D7-40C3-846B-EF41443C2B9B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5548-CB0B-4EFA-B917-A62BD0BEF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59-E5D7-40C3-846B-EF41443C2B9B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5548-CB0B-4EFA-B917-A62BD0BEF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49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59-E5D7-40C3-846B-EF41443C2B9B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5548-CB0B-4EFA-B917-A62BD0BEF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30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59-E5D7-40C3-846B-EF41443C2B9B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5548-CB0B-4EFA-B917-A62BD0BEF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31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59-E5D7-40C3-846B-EF41443C2B9B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5548-CB0B-4EFA-B917-A62BD0BEF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93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59-E5D7-40C3-846B-EF41443C2B9B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5548-CB0B-4EFA-B917-A62BD0BEF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68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59-E5D7-40C3-846B-EF41443C2B9B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5548-CB0B-4EFA-B917-A62BD0BEF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88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59-E5D7-40C3-846B-EF41443C2B9B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5548-CB0B-4EFA-B917-A62BD0BEF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07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59-E5D7-40C3-846B-EF41443C2B9B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5548-CB0B-4EFA-B917-A62BD0BEF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53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46159-E5D7-40C3-846B-EF41443C2B9B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E85548-CB0B-4EFA-B917-A62BD0BEF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18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BD3D91-40AF-4CC6-AE40-6A0313DD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GDP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8A69DD-8158-4758-9EF9-141C37348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049038"/>
            <a:ext cx="8596668" cy="656562"/>
          </a:xfrm>
        </p:spPr>
        <p:txBody>
          <a:bodyPr/>
          <a:lstStyle/>
          <a:p>
            <a:pPr algn="ctr"/>
            <a:r>
              <a:rPr lang="fr-FR" dirty="0"/>
              <a:t>Thierry Maurouzel, </a:t>
            </a:r>
            <a:r>
              <a:rPr lang="fr-FR" dirty="0" err="1"/>
              <a:t>Djennadi</a:t>
            </a:r>
            <a:r>
              <a:rPr lang="fr-FR" dirty="0"/>
              <a:t> Amine, TANG </a:t>
            </a:r>
            <a:r>
              <a:rPr lang="fr-FR" dirty="0" err="1"/>
              <a:t>Veasna</a:t>
            </a:r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73B6B2E-8E22-41AA-A4CE-EC7B965D44A9}"/>
              </a:ext>
            </a:extLst>
          </p:cNvPr>
          <p:cNvCxnSpPr>
            <a:cxnSpLocks/>
          </p:cNvCxnSpPr>
          <p:nvPr/>
        </p:nvCxnSpPr>
        <p:spPr>
          <a:xfrm>
            <a:off x="522514" y="1393371"/>
            <a:ext cx="9390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 descr="Une image contenant carte&#10;&#10;Description générée automatiquement">
            <a:extLst>
              <a:ext uri="{FF2B5EF4-FFF2-40B4-BE49-F238E27FC236}">
                <a16:creationId xmlns:a16="http://schemas.microsoft.com/office/drawing/2014/main" id="{F945B03E-35CA-46BE-AEAC-240EA5469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997" y="1807845"/>
            <a:ext cx="6555775" cy="382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2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81A1424-706C-4E29-9D17-ABDD7EFD72EA}"/>
              </a:ext>
            </a:extLst>
          </p:cNvPr>
          <p:cNvSpPr txBox="1"/>
          <p:nvPr/>
        </p:nvSpPr>
        <p:spPr>
          <a:xfrm>
            <a:off x="822960" y="365760"/>
            <a:ext cx="9588137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fr-FR" sz="6000" dirty="0">
                <a:latin typeface="Arial" panose="020B0604020202020204" pitchFamily="34" charset="0"/>
                <a:cs typeface="Arial" panose="020B0604020202020204" pitchFamily="34" charset="0"/>
              </a:rPr>
              <a:t>Le Projet</a:t>
            </a:r>
          </a:p>
          <a:p>
            <a:pPr marL="1143000" indent="-1143000" algn="ctr">
              <a:buAutoNum type="arabicPeriod"/>
            </a:pPr>
            <a:endParaRPr lang="fr-FR" sz="6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Nom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: Un heureux évènement</a:t>
            </a:r>
          </a:p>
          <a:p>
            <a:pPr algn="ctr"/>
            <a:r>
              <a:rPr lang="fr-FR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Définition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: Construction maison</a:t>
            </a:r>
          </a:p>
          <a:p>
            <a:pPr algn="ctr"/>
            <a:r>
              <a:rPr lang="fr-FR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Caractéristiques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pPr algn="ctr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- 120m2 maison </a:t>
            </a:r>
          </a:p>
          <a:p>
            <a:pPr algn="ctr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- Un sous sol</a:t>
            </a:r>
          </a:p>
          <a:p>
            <a:pPr algn="ctr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- 500m2 terrain</a:t>
            </a:r>
          </a:p>
          <a:p>
            <a:pPr marL="342900" indent="-342900" algn="ctr">
              <a:buFontTx/>
              <a:buChar char="-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4 chambres</a:t>
            </a:r>
          </a:p>
          <a:p>
            <a:pPr marL="342900" indent="-342900" algn="ctr">
              <a:buFontTx/>
              <a:buChar char="-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2 Salles de bain</a:t>
            </a:r>
          </a:p>
          <a:p>
            <a:pPr marL="342900" indent="-342900" algn="ctr">
              <a:buFontTx/>
              <a:buChar char="-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1 jardin paysage clos</a:t>
            </a:r>
          </a:p>
          <a:p>
            <a:pPr marL="342900" indent="-342900" algn="ctr">
              <a:buFontTx/>
              <a:buChar char="-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Motif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: La naissance d’un nouvelle enfant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DFC7E486-525F-4AEF-9AC4-1D17DCBB8D26}"/>
              </a:ext>
            </a:extLst>
          </p:cNvPr>
          <p:cNvCxnSpPr>
            <a:cxnSpLocks/>
          </p:cNvCxnSpPr>
          <p:nvPr/>
        </p:nvCxnSpPr>
        <p:spPr>
          <a:xfrm>
            <a:off x="624114" y="1393371"/>
            <a:ext cx="9289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55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81A1424-706C-4E29-9D17-ABDD7EFD72EA}"/>
              </a:ext>
            </a:extLst>
          </p:cNvPr>
          <p:cNvSpPr txBox="1"/>
          <p:nvPr/>
        </p:nvSpPr>
        <p:spPr>
          <a:xfrm>
            <a:off x="822960" y="365760"/>
            <a:ext cx="10643326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latin typeface="Arial" panose="020B0604020202020204" pitchFamily="34" charset="0"/>
                <a:cs typeface="Arial" panose="020B0604020202020204" pitchFamily="34" charset="0"/>
              </a:rPr>
              <a:t>2. Les objectifs</a:t>
            </a:r>
          </a:p>
          <a:p>
            <a:pPr algn="ctr"/>
            <a:endParaRPr lang="fr-FR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Objectifs techniques :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Une maison respectant les caractéristiques essentiels</a:t>
            </a:r>
          </a:p>
          <a:p>
            <a:pPr algn="ctr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- 120m2 maison minimum</a:t>
            </a:r>
          </a:p>
          <a:p>
            <a:pPr algn="ctr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- Un sous-sol</a:t>
            </a:r>
          </a:p>
          <a:p>
            <a:pPr algn="ctr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- 620m2 terrain minimum</a:t>
            </a:r>
          </a:p>
          <a:p>
            <a:pPr marL="342900" indent="-342900" algn="ctr">
              <a:buFontTx/>
              <a:buChar char="-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4 chambres</a:t>
            </a:r>
          </a:p>
          <a:p>
            <a:pPr marL="342900" indent="-342900" algn="ctr">
              <a:buFontTx/>
              <a:buChar char="-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2 Salle de bain</a:t>
            </a:r>
          </a:p>
          <a:p>
            <a:pPr marL="342900" indent="-342900" algn="ctr">
              <a:buFontTx/>
              <a:buChar char="-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1 jardin paysage clos</a:t>
            </a:r>
          </a:p>
          <a:p>
            <a:pPr algn="ctr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Possiblement : Une piscine, un garage, </a:t>
            </a:r>
          </a:p>
          <a:p>
            <a:pPr marL="342900" indent="-342900" algn="ctr">
              <a:buFontTx/>
              <a:buChar char="-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Objectifs de délai :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2 ans maximum</a:t>
            </a:r>
          </a:p>
          <a:p>
            <a:pPr algn="ctr"/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Objectif de coût :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400 000€ maximum ou moins</a:t>
            </a:r>
          </a:p>
          <a:p>
            <a:pPr algn="ctr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En cas de budget dépassé ils achèterons plutôt un appartement ou une maison ancienne</a:t>
            </a:r>
          </a:p>
          <a:p>
            <a:pPr algn="ctr"/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Hiérarchisations du projet </a:t>
            </a:r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Objectif de délai le plus important (déménager en 2 ans)</a:t>
            </a:r>
          </a:p>
          <a:p>
            <a:pPr algn="ctr"/>
            <a:endParaRPr lang="fr-FR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5CFE60A7-5592-45DB-8C00-9277ED337399}"/>
              </a:ext>
            </a:extLst>
          </p:cNvPr>
          <p:cNvCxnSpPr>
            <a:cxnSpLocks/>
          </p:cNvCxnSpPr>
          <p:nvPr/>
        </p:nvCxnSpPr>
        <p:spPr>
          <a:xfrm>
            <a:off x="624114" y="1393371"/>
            <a:ext cx="9289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80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81A1424-706C-4E29-9D17-ABDD7EFD72EA}"/>
              </a:ext>
            </a:extLst>
          </p:cNvPr>
          <p:cNvSpPr txBox="1"/>
          <p:nvPr/>
        </p:nvSpPr>
        <p:spPr>
          <a:xfrm>
            <a:off x="822960" y="365760"/>
            <a:ext cx="958813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latin typeface="Arial" panose="020B0604020202020204" pitchFamily="34" charset="0"/>
                <a:cs typeface="Arial" panose="020B0604020202020204" pitchFamily="34" charset="0"/>
              </a:rPr>
              <a:t>3. La Technique</a:t>
            </a:r>
          </a:p>
          <a:p>
            <a:pPr algn="ctr"/>
            <a:endParaRPr lang="fr-FR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Bases du projets :</a:t>
            </a:r>
          </a:p>
          <a:p>
            <a:pPr algn="ctr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-Expérience de l’entreprise</a:t>
            </a:r>
          </a:p>
          <a:p>
            <a:pPr algn="ctr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- Compétences internes de l’entreprise</a:t>
            </a:r>
          </a:p>
          <a:p>
            <a:pPr algn="ctr"/>
            <a:endParaRPr lang="fr-F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Les difficultés principales : </a:t>
            </a:r>
            <a:endParaRPr lang="fr-F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Trouver un terrain suffisamment grand (620m2 MIN)</a:t>
            </a:r>
          </a:p>
          <a:p>
            <a:pPr marL="342900" indent="-342900" algn="ctr">
              <a:buFontTx/>
              <a:buChar char="-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Respecter les délais de constructions (2 ans MAX)</a:t>
            </a:r>
          </a:p>
          <a:p>
            <a:pPr marL="342900" indent="-342900" algn="ctr">
              <a:buFontTx/>
              <a:buChar char="-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Respecter le budget (400 000€ MAX)</a:t>
            </a:r>
          </a:p>
          <a:p>
            <a:pPr marL="342900" indent="-342900" algn="ctr">
              <a:buFontTx/>
              <a:buChar char="-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Pouvoir construire un sous-sol</a:t>
            </a:r>
          </a:p>
          <a:p>
            <a:pPr marL="342900" indent="-342900" algn="ctr">
              <a:buFontTx/>
              <a:buChar char="-"/>
            </a:pPr>
            <a:endParaRPr lang="fr-F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Solutions de repli en cas de problèmes :</a:t>
            </a:r>
            <a:endParaRPr lang="fr-F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Acheter un appartement ou une maison ancienne</a:t>
            </a:r>
          </a:p>
          <a:p>
            <a:pPr algn="ctr"/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83C62AE4-6509-442A-AA4A-E890569CD486}"/>
              </a:ext>
            </a:extLst>
          </p:cNvPr>
          <p:cNvCxnSpPr>
            <a:cxnSpLocks/>
          </p:cNvCxnSpPr>
          <p:nvPr/>
        </p:nvCxnSpPr>
        <p:spPr>
          <a:xfrm>
            <a:off x="624114" y="1393371"/>
            <a:ext cx="9289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82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81A1424-706C-4E29-9D17-ABDD7EFD72EA}"/>
              </a:ext>
            </a:extLst>
          </p:cNvPr>
          <p:cNvSpPr txBox="1"/>
          <p:nvPr/>
        </p:nvSpPr>
        <p:spPr>
          <a:xfrm>
            <a:off x="822960" y="365760"/>
            <a:ext cx="9588137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latin typeface="Arial" panose="020B0604020202020204" pitchFamily="34" charset="0"/>
                <a:cs typeface="Arial" panose="020B0604020202020204" pitchFamily="34" charset="0"/>
              </a:rPr>
              <a:t>4. Le planning</a:t>
            </a:r>
          </a:p>
          <a:p>
            <a:pPr algn="ctr"/>
            <a:endParaRPr lang="fr-FR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Dates clés :</a:t>
            </a:r>
          </a:p>
          <a:p>
            <a:pPr algn="ctr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- Début de la construction en 2020</a:t>
            </a:r>
          </a:p>
          <a:p>
            <a:pPr algn="ctr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- Remise des clés en 2022 </a:t>
            </a:r>
            <a:endParaRPr lang="fr-FR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Les grandes phases du planning :</a:t>
            </a:r>
          </a:p>
          <a:p>
            <a:pPr marL="342900" indent="-342900" algn="ctr">
              <a:buFontTx/>
              <a:buChar char="-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Achat du terrain constructible</a:t>
            </a:r>
          </a:p>
          <a:p>
            <a:pPr algn="ctr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-     Demande des autorisations (permis de construire)</a:t>
            </a:r>
          </a:p>
          <a:p>
            <a:pPr marL="342900" indent="-342900" algn="ctr">
              <a:buFontTx/>
              <a:buChar char="-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Elaboration des plans de construction et du terrain</a:t>
            </a:r>
          </a:p>
          <a:p>
            <a:pPr marL="342900" indent="-342900" algn="ctr">
              <a:buFontTx/>
              <a:buChar char="-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Construction des fondations</a:t>
            </a:r>
          </a:p>
          <a:p>
            <a:pPr marL="342900" indent="-342900" algn="ctr">
              <a:buFontTx/>
              <a:buChar char="-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Gros œuvres</a:t>
            </a:r>
          </a:p>
          <a:p>
            <a:pPr marL="342900" indent="-342900" algn="ctr">
              <a:buFontTx/>
              <a:buChar char="-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Finitions</a:t>
            </a:r>
          </a:p>
          <a:p>
            <a:pPr marL="342900" indent="-342900" algn="ctr">
              <a:buFontTx/>
              <a:buChar char="-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Vérification juridique de la conformité de la maison</a:t>
            </a:r>
          </a:p>
          <a:p>
            <a:pPr marL="342900" indent="-342900" algn="ctr">
              <a:buFontTx/>
              <a:buChar char="-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Aménagement</a:t>
            </a:r>
          </a:p>
          <a:p>
            <a:pPr algn="ctr"/>
            <a:r>
              <a:rPr lang="fr-FR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Les points de RDV :</a:t>
            </a:r>
          </a:p>
          <a:p>
            <a:pPr marL="342900" indent="-342900" algn="ctr">
              <a:buFontTx/>
              <a:buChar char="-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Visite du terrain constructible</a:t>
            </a:r>
          </a:p>
          <a:p>
            <a:pPr marL="342900" indent="-342900" algn="ctr">
              <a:buFontTx/>
              <a:buChar char="-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Elaboration des plans avec l’architecte </a:t>
            </a:r>
          </a:p>
          <a:p>
            <a:pPr marL="342900" indent="-342900" algn="ctr">
              <a:buFontTx/>
              <a:buChar char="-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Visite du chantier en cours</a:t>
            </a:r>
          </a:p>
          <a:p>
            <a:pPr algn="ctr"/>
            <a:endParaRPr lang="fr-FR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Tx/>
              <a:buChar char="-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5A08BF1B-774E-45F1-BE0F-4A31524E69E3}"/>
              </a:ext>
            </a:extLst>
          </p:cNvPr>
          <p:cNvCxnSpPr>
            <a:cxnSpLocks/>
          </p:cNvCxnSpPr>
          <p:nvPr/>
        </p:nvCxnSpPr>
        <p:spPr>
          <a:xfrm>
            <a:off x="624114" y="1393371"/>
            <a:ext cx="9289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0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81A1424-706C-4E29-9D17-ABDD7EFD72EA}"/>
              </a:ext>
            </a:extLst>
          </p:cNvPr>
          <p:cNvSpPr txBox="1"/>
          <p:nvPr/>
        </p:nvSpPr>
        <p:spPr>
          <a:xfrm>
            <a:off x="822960" y="365760"/>
            <a:ext cx="9588137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latin typeface="Arial" panose="020B0604020202020204" pitchFamily="34" charset="0"/>
                <a:cs typeface="Arial" panose="020B0604020202020204" pitchFamily="34" charset="0"/>
              </a:rPr>
              <a:t>5. Les Moyens</a:t>
            </a:r>
          </a:p>
          <a:p>
            <a:pPr algn="ctr"/>
            <a:endParaRPr lang="fr-FR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Les Moyens Humains :</a:t>
            </a:r>
          </a:p>
          <a:p>
            <a:pPr algn="ctr"/>
            <a:endParaRPr lang="fr-FR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- Un MOE</a:t>
            </a:r>
            <a:endParaRPr lang="fr-FR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Un maitre architecte</a:t>
            </a:r>
          </a:p>
          <a:p>
            <a:pPr marL="342900" indent="-342900" algn="ctr">
              <a:buFontTx/>
              <a:buChar char="-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Un chef de chantier</a:t>
            </a:r>
          </a:p>
          <a:p>
            <a:pPr marL="342900" indent="-342900" algn="ctr">
              <a:buFontTx/>
              <a:buChar char="-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Une équipe de chantier (maçons, électriciens, peintre etc…)</a:t>
            </a:r>
          </a:p>
          <a:p>
            <a:pPr marL="342900" indent="-342900" algn="ctr">
              <a:buFontTx/>
              <a:buChar char="-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Les Moyens Matériels</a:t>
            </a:r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Fournisseurs de matériaux de construction</a:t>
            </a:r>
          </a:p>
          <a:p>
            <a:pPr marL="342900" indent="-342900" algn="ctr">
              <a:buFontTx/>
              <a:buChar char="-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Location de matériel si besoin</a:t>
            </a:r>
          </a:p>
          <a:p>
            <a:pPr marL="342900" indent="-342900" algn="ctr">
              <a:buFontTx/>
              <a:buChar char="-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Matériel de l’entreprise</a:t>
            </a:r>
          </a:p>
          <a:p>
            <a:pPr algn="ctr"/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Tx/>
              <a:buChar char="-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C4CD7D53-9713-4A4F-AB9F-EECDFFB1031D}"/>
              </a:ext>
            </a:extLst>
          </p:cNvPr>
          <p:cNvCxnSpPr>
            <a:cxnSpLocks/>
          </p:cNvCxnSpPr>
          <p:nvPr/>
        </p:nvCxnSpPr>
        <p:spPr>
          <a:xfrm>
            <a:off x="624114" y="1393371"/>
            <a:ext cx="9289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655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81A1424-706C-4E29-9D17-ABDD7EFD72EA}"/>
              </a:ext>
            </a:extLst>
          </p:cNvPr>
          <p:cNvSpPr txBox="1"/>
          <p:nvPr/>
        </p:nvSpPr>
        <p:spPr>
          <a:xfrm>
            <a:off x="822960" y="365760"/>
            <a:ext cx="1044012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latin typeface="Arial" panose="020B0604020202020204" pitchFamily="34" charset="0"/>
                <a:cs typeface="Arial" panose="020B0604020202020204" pitchFamily="34" charset="0"/>
              </a:rPr>
              <a:t>6. Le Management du Projet</a:t>
            </a:r>
          </a:p>
          <a:p>
            <a:pPr algn="ctr"/>
            <a:endParaRPr lang="fr-FR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Le responsable :</a:t>
            </a:r>
          </a:p>
          <a:p>
            <a:pPr algn="ctr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Le MOE</a:t>
            </a:r>
          </a:p>
          <a:p>
            <a:pPr algn="ctr"/>
            <a:endParaRPr lang="fr-FR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Son pouvoir :</a:t>
            </a:r>
          </a:p>
          <a:p>
            <a:pPr algn="ctr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Gérer le projet, les équipes, le budget, les délais, le planning, faire résoudre les problèmes</a:t>
            </a:r>
          </a:p>
          <a:p>
            <a:pPr algn="ctr"/>
            <a:endParaRPr lang="fr-FR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L’Equipe :</a:t>
            </a:r>
          </a:p>
          <a:p>
            <a:pPr algn="ctr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L’équipe de chantier</a:t>
            </a:r>
          </a:p>
          <a:p>
            <a:pPr algn="ctr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Equipe de finance</a:t>
            </a:r>
          </a:p>
          <a:p>
            <a:pPr algn="ctr"/>
            <a:endParaRPr lang="fr-FR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L’organisation de l’équipe :</a:t>
            </a:r>
            <a:endParaRPr lang="fr-F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Attribution des tâches</a:t>
            </a:r>
          </a:p>
          <a:p>
            <a:pPr algn="ctr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Gestion du temps (création d’un planning)</a:t>
            </a:r>
          </a:p>
          <a:p>
            <a:pPr algn="ctr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Création d’un organigramme (Hiérarchisation des employés)</a:t>
            </a:r>
          </a:p>
          <a:p>
            <a:pPr algn="ctr"/>
            <a:endParaRPr lang="fr-FR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Tx/>
              <a:buChar char="-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3D13948C-A2CA-4FD3-A982-02584E7EFF6D}"/>
              </a:ext>
            </a:extLst>
          </p:cNvPr>
          <p:cNvCxnSpPr>
            <a:cxnSpLocks/>
          </p:cNvCxnSpPr>
          <p:nvPr/>
        </p:nvCxnSpPr>
        <p:spPr>
          <a:xfrm>
            <a:off x="624114" y="1393371"/>
            <a:ext cx="9289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74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247FEFD-C583-4FEC-A675-502DF3756661}"/>
              </a:ext>
            </a:extLst>
          </p:cNvPr>
          <p:cNvSpPr txBox="1"/>
          <p:nvPr/>
        </p:nvSpPr>
        <p:spPr>
          <a:xfrm>
            <a:off x="391886" y="290286"/>
            <a:ext cx="11088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u="sng" dirty="0"/>
              <a:t>Organigramme de l’équipe</a:t>
            </a:r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2F779A69-59B7-41D2-BC22-AFC08D7A50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9557211"/>
              </p:ext>
            </p:extLst>
          </p:nvPr>
        </p:nvGraphicFramePr>
        <p:xfrm>
          <a:off x="1024707" y="1579337"/>
          <a:ext cx="7425509" cy="4988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00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81A1424-706C-4E29-9D17-ABDD7EFD72EA}"/>
              </a:ext>
            </a:extLst>
          </p:cNvPr>
          <p:cNvSpPr txBox="1"/>
          <p:nvPr/>
        </p:nvSpPr>
        <p:spPr>
          <a:xfrm>
            <a:off x="822960" y="352697"/>
            <a:ext cx="958813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7. La communication</a:t>
            </a:r>
          </a:p>
          <a:p>
            <a:pPr algn="ctr"/>
            <a:endParaRPr lang="fr-FR" sz="2000" u="sng" dirty="0"/>
          </a:p>
          <a:p>
            <a:pPr algn="ctr"/>
            <a:r>
              <a:rPr lang="fr-FR" sz="2400" b="1" u="sng" dirty="0"/>
              <a:t>Communication interne</a:t>
            </a:r>
          </a:p>
          <a:p>
            <a:pPr algn="ctr"/>
            <a:endParaRPr lang="fr-FR" sz="2000" u="sng" dirty="0"/>
          </a:p>
          <a:p>
            <a:pPr algn="ctr"/>
            <a:r>
              <a:rPr lang="fr-FR" sz="2000" dirty="0"/>
              <a:t>- Oral (réunion de travail, réunion de chantier, stand-up </a:t>
            </a:r>
            <a:r>
              <a:rPr lang="fr-FR" sz="2000" dirty="0" err="1"/>
              <a:t>metting</a:t>
            </a:r>
            <a:r>
              <a:rPr lang="fr-FR" sz="2000" dirty="0"/>
              <a:t>)</a:t>
            </a:r>
          </a:p>
          <a:p>
            <a:pPr marL="342900" indent="-342900" algn="ctr">
              <a:buFontTx/>
              <a:buChar char="-"/>
            </a:pPr>
            <a:r>
              <a:rPr lang="fr-FR" sz="2000" dirty="0"/>
              <a:t>Téléphone (réunion de travail, réunion de chantier, stand-up </a:t>
            </a:r>
            <a:r>
              <a:rPr lang="fr-FR" sz="2000" dirty="0" err="1"/>
              <a:t>metting</a:t>
            </a:r>
            <a:r>
              <a:rPr lang="fr-FR" sz="2000" dirty="0"/>
              <a:t>)</a:t>
            </a:r>
          </a:p>
          <a:p>
            <a:pPr marL="342900" indent="-342900" algn="ctr">
              <a:buFontTx/>
              <a:buChar char="-"/>
            </a:pPr>
            <a:r>
              <a:rPr lang="fr-FR" sz="2000" dirty="0"/>
              <a:t>Mails</a:t>
            </a:r>
          </a:p>
          <a:p>
            <a:pPr marL="342900" indent="-342900" algn="ctr">
              <a:buFontTx/>
              <a:buChar char="-"/>
            </a:pPr>
            <a:endParaRPr lang="fr-FR" sz="2000" dirty="0"/>
          </a:p>
          <a:p>
            <a:pPr algn="ctr"/>
            <a:r>
              <a:rPr lang="fr-FR" sz="2400" b="1" u="sng" dirty="0"/>
              <a:t>Communication externe</a:t>
            </a:r>
          </a:p>
          <a:p>
            <a:pPr algn="ctr"/>
            <a:endParaRPr lang="fr-FR" sz="2000" u="sng" dirty="0"/>
          </a:p>
          <a:p>
            <a:pPr algn="ctr"/>
            <a:r>
              <a:rPr lang="fr-FR" sz="2000" dirty="0"/>
              <a:t>- Téléphone (Banque, fournisseurs, assurance, partenaires)</a:t>
            </a:r>
          </a:p>
          <a:p>
            <a:pPr marL="342900" indent="-342900" algn="ctr">
              <a:buFontTx/>
              <a:buChar char="-"/>
            </a:pPr>
            <a:r>
              <a:rPr lang="fr-FR" sz="2000" dirty="0"/>
              <a:t>Mail (Banque, fournisseurs, assurance, partenaires)</a:t>
            </a:r>
          </a:p>
          <a:p>
            <a:pPr marL="342900" indent="-342900" algn="ctr">
              <a:buFontTx/>
              <a:buChar char="-"/>
            </a:pPr>
            <a:r>
              <a:rPr lang="fr-FR" sz="2000" dirty="0"/>
              <a:t>Courrier (Banque, fournisseurs, assurance, partenaires)</a:t>
            </a:r>
          </a:p>
          <a:p>
            <a:pPr marL="342900" indent="-342900" algn="ctr">
              <a:buFontTx/>
              <a:buChar char="-"/>
            </a:pPr>
            <a:endParaRPr lang="fr-FR" sz="2000" dirty="0"/>
          </a:p>
          <a:p>
            <a:pPr algn="ctr"/>
            <a:endParaRPr lang="fr-FR" sz="2000" u="sng" dirty="0"/>
          </a:p>
          <a:p>
            <a:pPr algn="ctr"/>
            <a:endParaRPr lang="fr-FR" sz="2000" dirty="0"/>
          </a:p>
          <a:p>
            <a:pPr algn="ctr"/>
            <a:endParaRPr lang="fr-FR" sz="2000" dirty="0"/>
          </a:p>
          <a:p>
            <a:pPr marL="342900" indent="-342900" algn="ctr">
              <a:buFontTx/>
              <a:buChar char="-"/>
            </a:pPr>
            <a:endParaRPr lang="fr-FR" sz="2000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62904FD-0539-49C2-AAC1-50B85ABA09C4}"/>
              </a:ext>
            </a:extLst>
          </p:cNvPr>
          <p:cNvCxnSpPr>
            <a:cxnSpLocks/>
          </p:cNvCxnSpPr>
          <p:nvPr/>
        </p:nvCxnSpPr>
        <p:spPr>
          <a:xfrm>
            <a:off x="637177" y="1497874"/>
            <a:ext cx="9289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0887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</TotalTime>
  <Words>475</Words>
  <Application>Microsoft Office PowerPoint</Application>
  <PresentationFormat>Grand écran</PresentationFormat>
  <Paragraphs>124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Facette</vt:lpstr>
      <vt:lpstr>Exercice GDP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Thierry Maurouzel</dc:creator>
  <cp:lastModifiedBy>Thierry Maurouzel</cp:lastModifiedBy>
  <cp:revision>28</cp:revision>
  <dcterms:created xsi:type="dcterms:W3CDTF">2020-09-15T11:41:20Z</dcterms:created>
  <dcterms:modified xsi:type="dcterms:W3CDTF">2020-09-15T14:40:10Z</dcterms:modified>
</cp:coreProperties>
</file>