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73636"/>
            <a:ext cx="181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Проводники</a:t>
            </a:r>
            <a:endParaRPr lang="ru-RU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0584" y="1013827"/>
            <a:ext cx="2076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Изоляторы</a:t>
            </a:r>
          </a:p>
          <a:p>
            <a:r>
              <a:rPr lang="ru-RU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(Диэлектрики)</a:t>
            </a:r>
            <a:endParaRPr lang="ru-RU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3" y="1023119"/>
            <a:ext cx="2539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Сверхпроводники</a:t>
            </a:r>
            <a:endParaRPr lang="ru-RU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6065" y="3911688"/>
            <a:ext cx="242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Полупроводники</a:t>
            </a:r>
            <a:endParaRPr lang="ru-RU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2449" y="3944787"/>
            <a:ext cx="2130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Магнитные</a:t>
            </a:r>
          </a:p>
          <a:p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ru-RU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материалы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2" y="1484784"/>
            <a:ext cx="2773680" cy="227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51" y="1960240"/>
            <a:ext cx="186451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63169"/>
            <a:ext cx="232029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21" y="4478422"/>
            <a:ext cx="1853565" cy="204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38" y="1616626"/>
            <a:ext cx="1993582" cy="178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07" y="5250249"/>
            <a:ext cx="2135981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7562"/>
            <a:ext cx="75628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0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</Words>
  <Application>Microsoft Office PowerPoint</Application>
  <PresentationFormat>Экран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Материалы  в  электротехнике</dc:title>
  <dc:creator>Acer Iconia</dc:creator>
  <cp:lastModifiedBy>Михаил</cp:lastModifiedBy>
  <cp:revision>12</cp:revision>
  <dcterms:created xsi:type="dcterms:W3CDTF">2018-09-14T20:04:10Z</dcterms:created>
  <dcterms:modified xsi:type="dcterms:W3CDTF">2018-09-15T08:24:14Z</dcterms:modified>
</cp:coreProperties>
</file>