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90" y="4098776"/>
            <a:ext cx="2409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02" y="2818631"/>
            <a:ext cx="250317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" y="2177420"/>
            <a:ext cx="5992178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620688"/>
            <a:ext cx="5735003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7964"/>
            <a:ext cx="1573530" cy="15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88" y="311299"/>
            <a:ext cx="155352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8" y="1492399"/>
            <a:ext cx="2857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8056"/>
            <a:ext cx="317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11254"/>
            <a:ext cx="5923598" cy="50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3068960"/>
            <a:ext cx="57075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" y="3903900"/>
            <a:ext cx="4551998" cy="67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251520" y="3789040"/>
            <a:ext cx="57075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9" y="4675415"/>
            <a:ext cx="4431983" cy="62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232578" y="4653136"/>
            <a:ext cx="498749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" y="5585802"/>
            <a:ext cx="4294823" cy="6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232578" y="5445224"/>
            <a:ext cx="498749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1520" y="6309320"/>
            <a:ext cx="496855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" y="6458475"/>
            <a:ext cx="3334703" cy="28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240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34" y="5900886"/>
            <a:ext cx="35147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4330"/>
            <a:ext cx="2486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06" y="5324068"/>
            <a:ext cx="3067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5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3" y="49188"/>
            <a:ext cx="7915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2358"/>
            <a:ext cx="5212080" cy="17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5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18</cp:revision>
  <dcterms:created xsi:type="dcterms:W3CDTF">2018-09-21T17:32:02Z</dcterms:created>
  <dcterms:modified xsi:type="dcterms:W3CDTF">2018-09-28T23:33:43Z</dcterms:modified>
</cp:coreProperties>
</file>