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6" r:id="rId2"/>
    <p:sldId id="260" r:id="rId3"/>
    <p:sldId id="261" r:id="rId4"/>
    <p:sldId id="273" r:id="rId5"/>
    <p:sldId id="274" r:id="rId6"/>
    <p:sldId id="267" r:id="rId7"/>
    <p:sldId id="268" r:id="rId8"/>
    <p:sldId id="269" r:id="rId9"/>
    <p:sldId id="258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C4FDF54-95C1-4B30-88A3-899A05F04283}">
          <p14:sldIdLst>
            <p14:sldId id="256"/>
            <p14:sldId id="260"/>
            <p14:sldId id="261"/>
            <p14:sldId id="273"/>
            <p14:sldId id="274"/>
            <p14:sldId id="267"/>
            <p14:sldId id="268"/>
            <p14:sldId id="269"/>
            <p14:sldId id="258"/>
            <p14:sldId id="276"/>
          </p14:sldIdLst>
        </p14:section>
        <p14:section name="Раздел без заголовка" id="{1CF24911-7DA2-4CC9-B509-5A4A0407635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94" autoAdjust="0"/>
  </p:normalViewPr>
  <p:slideViewPr>
    <p:cSldViewPr>
      <p:cViewPr varScale="1">
        <p:scale>
          <a:sx n="146" d="100"/>
          <a:sy n="146" d="100"/>
        </p:scale>
        <p:origin x="22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41D06-28A0-4AF0-95EA-2F2A62E2C79E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37CC2-4CA3-4FA2-9E12-03600B9D08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39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37CC2-4CA3-4FA2-9E12-03600B9D08B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12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8C889730-C1CC-4515-9A3E-BE0E969BF90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8DAEF999-E0C4-429A-B35E-F9C83BDA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4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730-C1CC-4515-9A3E-BE0E969BF90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F999-E0C4-429A-B35E-F9C83BDA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2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730-C1CC-4515-9A3E-BE0E969BF90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F999-E0C4-429A-B35E-F9C83BDA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730-C1CC-4515-9A3E-BE0E969BF90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F999-E0C4-429A-B35E-F9C83BDA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5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730-C1CC-4515-9A3E-BE0E969BF90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F999-E0C4-429A-B35E-F9C83BDAED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98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730-C1CC-4515-9A3E-BE0E969BF90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F999-E0C4-429A-B35E-F9C83BDA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8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730-C1CC-4515-9A3E-BE0E969BF90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F999-E0C4-429A-B35E-F9C83BDA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7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730-C1CC-4515-9A3E-BE0E969BF90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F999-E0C4-429A-B35E-F9C83BDA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730-C1CC-4515-9A3E-BE0E969BF90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F999-E0C4-429A-B35E-F9C83BDA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730-C1CC-4515-9A3E-BE0E969BF90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F999-E0C4-429A-B35E-F9C83BDA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8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730-C1CC-4515-9A3E-BE0E969BF90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F999-E0C4-429A-B35E-F9C83BDA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C889730-C1CC-4515-9A3E-BE0E969BF90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DAEF999-E0C4-429A-B35E-F9C83BDA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5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4925"/>
            <a:ext cx="8260080" cy="1325562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Superconductivity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295400"/>
            <a:ext cx="83058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By: Yakovitskiy Stanislav</a:t>
            </a:r>
          </a:p>
          <a:p>
            <a:pPr marL="0" indent="0">
              <a:buNone/>
            </a:pPr>
            <a:r>
              <a:rPr lang="en-US" sz="2400" dirty="0"/>
              <a:t>IC5-45B</a:t>
            </a:r>
          </a:p>
        </p:txBody>
      </p:sp>
      <p:pic>
        <p:nvPicPr>
          <p:cNvPr id="4" name="Picture 3" descr="Meissner_effect_p139004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2286000"/>
            <a:ext cx="4191000" cy="29965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0" y="480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Levitation of a magnet above a high temperature superconductor illustrating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Meissner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Effect.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56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27"/>
    </mc:Choice>
    <mc:Fallback xmlns="">
      <p:transition spd="slow" advTm="184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F6ACA-7452-46F2-9036-DFF9D293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A46F1-17B2-402E-888C-4383457D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83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1" y="685800"/>
            <a:ext cx="7710034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Essential of superconductivity</a:t>
            </a:r>
            <a:endParaRPr lang="en-US" sz="4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4873F3-15B7-4482-972D-8E17465A5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4343400" cy="324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600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371600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Discovery of Superconductivity</a:t>
            </a:r>
            <a:endParaRPr lang="en-US" sz="4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752600"/>
          </a:xfrm>
        </p:spPr>
        <p:txBody>
          <a:bodyPr>
            <a:noAutofit/>
          </a:bodyPr>
          <a:lstStyle/>
          <a:p>
            <a:endParaRPr lang="en-US" sz="2700" dirty="0"/>
          </a:p>
        </p:txBody>
      </p:sp>
      <p:pic>
        <p:nvPicPr>
          <p:cNvPr id="5" name="Picture 4" descr="superconductivity 6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29000"/>
            <a:ext cx="2209800" cy="29464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71501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Heike Kamerlingh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Onnes</a:t>
            </a:r>
            <a:endParaRPr lang="en-US" dirty="0"/>
          </a:p>
        </p:txBody>
      </p:sp>
      <p:pic>
        <p:nvPicPr>
          <p:cNvPr id="8" name="Picture 3" descr="superconductivity 13.gif">
            <a:extLst>
              <a:ext uri="{FF2B5EF4-FFF2-40B4-BE49-F238E27FC236}">
                <a16:creationId xmlns:a16="http://schemas.microsoft.com/office/drawing/2014/main" id="{9444ABF6-D3BE-47C5-961A-F840E44BD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3705233" cy="48945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08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14"/>
    </mc:Choice>
    <mc:Fallback xmlns="">
      <p:transition spd="slow" advTm="2911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BCS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972265"/>
            <a:ext cx="60102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76400" y="5791200"/>
            <a:ext cx="592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Left to right: John Bardeen, Leon Cooper, J. Robert Schrieffer</a:t>
            </a:r>
          </a:p>
        </p:txBody>
      </p:sp>
      <p:sp>
        <p:nvSpPr>
          <p:cNvPr id="6" name="AutoShape 2" descr="2eV=\hbar\frac{\partial \phi}{\partial t}">
            <a:extLst>
              <a:ext uri="{FF2B5EF4-FFF2-40B4-BE49-F238E27FC236}">
                <a16:creationId xmlns:a16="http://schemas.microsoft.com/office/drawing/2014/main" id="{078B3A08-5111-4ED7-81DC-F4762FFAB4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8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Cooper Pairs</a:t>
            </a:r>
          </a:p>
        </p:txBody>
      </p:sp>
      <p:pic>
        <p:nvPicPr>
          <p:cNvPr id="5" name="Content Placeholder 4" descr="superconductivity 1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200"/>
            <a:ext cx="668057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4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Critical Temperature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048000"/>
            <a:ext cx="26765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228600" y="1177834"/>
            <a:ext cx="5229223" cy="292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Resistivity of superconducting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tin and platinum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84"/>
    </mc:Choice>
    <mc:Fallback xmlns="">
      <p:transition spd="slow" advTm="1868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Times New Roman" pitchFamily="18" charset="0"/>
                <a:cs typeface="Times New Roman" pitchFamily="18" charset="0"/>
              </a:rPr>
              <a:t>Meissner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Meissner Eff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743200"/>
            <a:ext cx="3467100" cy="3467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205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Critical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229600" cy="4906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Critical field examples of indium and lead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971800"/>
            <a:ext cx="37909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216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Future Contributions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circuits in computers</a:t>
            </a:r>
          </a:p>
          <a:p>
            <a:r>
              <a:rPr lang="en-US" dirty="0"/>
              <a:t>Magnetic Levitation of Trains  (Maglev)</a:t>
            </a:r>
          </a:p>
          <a:p>
            <a:r>
              <a:rPr lang="en-US" dirty="0"/>
              <a:t>Electrical generators and motors</a:t>
            </a:r>
          </a:p>
          <a:p>
            <a:r>
              <a:rPr lang="en-US" dirty="0"/>
              <a:t>Superconducting transmission lines</a:t>
            </a:r>
          </a:p>
          <a:p>
            <a:r>
              <a:rPr lang="en-US" dirty="0"/>
              <a:t>Scientific research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456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5.3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9.1|4.2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7.2|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9.9|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7|0.8"/>
</p:tagLst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1337</TotalTime>
  <Words>95</Words>
  <Application>Microsoft Office PowerPoint</Application>
  <PresentationFormat>Экран (4:3)</PresentationFormat>
  <Paragraphs>25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Times New Roman</vt:lpstr>
      <vt:lpstr>Wingdings 2</vt:lpstr>
      <vt:lpstr>Вид</vt:lpstr>
      <vt:lpstr>Superconductivity</vt:lpstr>
      <vt:lpstr>Essential of superconductivity</vt:lpstr>
      <vt:lpstr>Discovery of Superconductivity</vt:lpstr>
      <vt:lpstr>BCS Theory</vt:lpstr>
      <vt:lpstr>Cooper Pairs</vt:lpstr>
      <vt:lpstr>Critical Temperature</vt:lpstr>
      <vt:lpstr>Meissner Effect</vt:lpstr>
      <vt:lpstr>Critical Field</vt:lpstr>
      <vt:lpstr>Future Contributions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Superconductivity</dc:title>
  <dc:creator>shruti</dc:creator>
  <cp:lastModifiedBy>Владислав Яковицкий</cp:lastModifiedBy>
  <cp:revision>21</cp:revision>
  <dcterms:created xsi:type="dcterms:W3CDTF">2013-11-27T17:06:09Z</dcterms:created>
  <dcterms:modified xsi:type="dcterms:W3CDTF">2020-04-14T18:55:19Z</dcterms:modified>
</cp:coreProperties>
</file>