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6"/>
  </p:notesMasterIdLst>
  <p:handoutMasterIdLst>
    <p:handoutMasterId r:id="rId7"/>
  </p:handoutMasterIdLst>
  <p:sldIdLst>
    <p:sldId id="358" r:id="rId5"/>
  </p:sldIdLst>
  <p:sldSz cx="9906000" cy="6858000" type="A4"/>
  <p:notesSz cx="6735763" cy="9866313"/>
  <p:defaultTextStyle>
    <a:defPPr>
      <a:defRPr lang="ja-JP"/>
    </a:defPPr>
    <a:lvl1pPr algn="ctr" rtl="0" eaLnBrk="0" fontAlgn="base" hangingPunct="0">
      <a:spcBef>
        <a:spcPct val="0"/>
      </a:spcBef>
      <a:spcAft>
        <a:spcPct val="0"/>
      </a:spcAft>
      <a:defRPr kumimoji="1" sz="1400" kern="1200">
        <a:solidFill>
          <a:schemeClr val="tx1"/>
        </a:solidFill>
        <a:latin typeface="Trebuchet MS" pitchFamily="34" charset="0"/>
        <a:ea typeface="ＭＳ Ｐゴシック" charset="-128"/>
        <a:cs typeface="+mn-cs"/>
      </a:defRPr>
    </a:lvl1pPr>
    <a:lvl2pPr marL="457200" algn="ctr" rtl="0" eaLnBrk="0" fontAlgn="base" hangingPunct="0">
      <a:spcBef>
        <a:spcPct val="0"/>
      </a:spcBef>
      <a:spcAft>
        <a:spcPct val="0"/>
      </a:spcAft>
      <a:defRPr kumimoji="1" sz="1400" kern="1200">
        <a:solidFill>
          <a:schemeClr val="tx1"/>
        </a:solidFill>
        <a:latin typeface="Trebuchet MS" pitchFamily="34" charset="0"/>
        <a:ea typeface="ＭＳ Ｐゴシック" charset="-128"/>
        <a:cs typeface="+mn-cs"/>
      </a:defRPr>
    </a:lvl2pPr>
    <a:lvl3pPr marL="914400" algn="ctr" rtl="0" eaLnBrk="0" fontAlgn="base" hangingPunct="0">
      <a:spcBef>
        <a:spcPct val="0"/>
      </a:spcBef>
      <a:spcAft>
        <a:spcPct val="0"/>
      </a:spcAft>
      <a:defRPr kumimoji="1" sz="1400" kern="1200">
        <a:solidFill>
          <a:schemeClr val="tx1"/>
        </a:solidFill>
        <a:latin typeface="Trebuchet MS" pitchFamily="34" charset="0"/>
        <a:ea typeface="ＭＳ Ｐゴシック" charset="-128"/>
        <a:cs typeface="+mn-cs"/>
      </a:defRPr>
    </a:lvl3pPr>
    <a:lvl4pPr marL="1371600" algn="ctr" rtl="0" eaLnBrk="0" fontAlgn="base" hangingPunct="0">
      <a:spcBef>
        <a:spcPct val="0"/>
      </a:spcBef>
      <a:spcAft>
        <a:spcPct val="0"/>
      </a:spcAft>
      <a:defRPr kumimoji="1" sz="1400" kern="1200">
        <a:solidFill>
          <a:schemeClr val="tx1"/>
        </a:solidFill>
        <a:latin typeface="Trebuchet MS" pitchFamily="34" charset="0"/>
        <a:ea typeface="ＭＳ Ｐゴシック" charset="-128"/>
        <a:cs typeface="+mn-cs"/>
      </a:defRPr>
    </a:lvl4pPr>
    <a:lvl5pPr marL="1828800" algn="ctr" rtl="0" eaLnBrk="0" fontAlgn="base" hangingPunct="0">
      <a:spcBef>
        <a:spcPct val="0"/>
      </a:spcBef>
      <a:spcAft>
        <a:spcPct val="0"/>
      </a:spcAft>
      <a:defRPr kumimoji="1" sz="1400" kern="1200">
        <a:solidFill>
          <a:schemeClr val="tx1"/>
        </a:solidFill>
        <a:latin typeface="Trebuchet MS" pitchFamily="34" charset="0"/>
        <a:ea typeface="ＭＳ Ｐゴシック" charset="-128"/>
        <a:cs typeface="+mn-cs"/>
      </a:defRPr>
    </a:lvl5pPr>
    <a:lvl6pPr marL="2286000" algn="l" defTabSz="914400" rtl="0" eaLnBrk="1" latinLnBrk="0" hangingPunct="1">
      <a:defRPr kumimoji="1" sz="1400" kern="1200">
        <a:solidFill>
          <a:schemeClr val="tx1"/>
        </a:solidFill>
        <a:latin typeface="Trebuchet MS" pitchFamily="34" charset="0"/>
        <a:ea typeface="ＭＳ Ｐゴシック" charset="-128"/>
        <a:cs typeface="+mn-cs"/>
      </a:defRPr>
    </a:lvl6pPr>
    <a:lvl7pPr marL="2743200" algn="l" defTabSz="914400" rtl="0" eaLnBrk="1" latinLnBrk="0" hangingPunct="1">
      <a:defRPr kumimoji="1" sz="1400" kern="1200">
        <a:solidFill>
          <a:schemeClr val="tx1"/>
        </a:solidFill>
        <a:latin typeface="Trebuchet MS" pitchFamily="34" charset="0"/>
        <a:ea typeface="ＭＳ Ｐゴシック" charset="-128"/>
        <a:cs typeface="+mn-cs"/>
      </a:defRPr>
    </a:lvl7pPr>
    <a:lvl8pPr marL="3200400" algn="l" defTabSz="914400" rtl="0" eaLnBrk="1" latinLnBrk="0" hangingPunct="1">
      <a:defRPr kumimoji="1" sz="1400" kern="1200">
        <a:solidFill>
          <a:schemeClr val="tx1"/>
        </a:solidFill>
        <a:latin typeface="Trebuchet MS" pitchFamily="34" charset="0"/>
        <a:ea typeface="ＭＳ Ｐゴシック" charset="-128"/>
        <a:cs typeface="+mn-cs"/>
      </a:defRPr>
    </a:lvl8pPr>
    <a:lvl9pPr marL="3657600" algn="l" defTabSz="914400" rtl="0" eaLnBrk="1" latinLnBrk="0" hangingPunct="1">
      <a:defRPr kumimoji="1" sz="1400" kern="1200">
        <a:solidFill>
          <a:schemeClr val="tx1"/>
        </a:solidFill>
        <a:latin typeface="Trebuchet MS" pitchFamily="34" charset="0"/>
        <a:ea typeface="ＭＳ Ｐゴシック" charset="-128"/>
        <a:cs typeface="+mn-cs"/>
      </a:defRPr>
    </a:lvl9pPr>
  </p:defaultTextStyle>
  <p:extLst>
    <p:ext uri="{EFAFB233-063F-42B5-8137-9DF3F51BA10A}">
      <p15:sldGuideLst xmlns:p15="http://schemas.microsoft.com/office/powerpoint/2012/main">
        <p15:guide id="1" orient="horz" pos="2387">
          <p15:clr>
            <a:srgbClr val="A4A3A4"/>
          </p15:clr>
        </p15:guide>
        <p15:guide id="2" pos="3120">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00032"/>
    <a:srgbClr val="3333CC"/>
    <a:srgbClr val="0000FF"/>
    <a:srgbClr val="0033CC"/>
    <a:srgbClr val="0000CC"/>
    <a:srgbClr val="B30F41"/>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2" autoAdjust="0"/>
    <p:restoredTop sz="94604" autoAdjust="0"/>
  </p:normalViewPr>
  <p:slideViewPr>
    <p:cSldViewPr>
      <p:cViewPr varScale="1">
        <p:scale>
          <a:sx n="78" d="100"/>
          <a:sy n="78" d="100"/>
        </p:scale>
        <p:origin x="114" y="504"/>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60" y="-90"/>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 y="2"/>
            <a:ext cx="2919413" cy="493554"/>
          </a:xfrm>
          <a:prstGeom prst="rect">
            <a:avLst/>
          </a:prstGeom>
          <a:noFill/>
          <a:ln w="9525">
            <a:noFill/>
            <a:miter lim="800000"/>
            <a:headEnd/>
            <a:tailEnd/>
          </a:ln>
        </p:spPr>
        <p:txBody>
          <a:bodyPr vert="horz" wrap="square" lIns="91404" tIns="45701" rIns="91404" bIns="45701" numCol="1" anchor="t" anchorCtr="0" compatLnSpc="1">
            <a:prstTxWarp prst="textNoShape">
              <a:avLst/>
            </a:prstTxWarp>
          </a:bodyPr>
          <a:lstStyle>
            <a:lvl1pPr algn="l"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2051" name="Rectangle 3"/>
          <p:cNvSpPr>
            <a:spLocks noGrp="1" noChangeArrowheads="1"/>
          </p:cNvSpPr>
          <p:nvPr>
            <p:ph type="dt" sz="quarter" idx="1"/>
          </p:nvPr>
        </p:nvSpPr>
        <p:spPr bwMode="auto">
          <a:xfrm>
            <a:off x="3816354" y="2"/>
            <a:ext cx="2919413" cy="493554"/>
          </a:xfrm>
          <a:prstGeom prst="rect">
            <a:avLst/>
          </a:prstGeom>
          <a:noFill/>
          <a:ln w="9525">
            <a:noFill/>
            <a:miter lim="800000"/>
            <a:headEnd/>
            <a:tailEnd/>
          </a:ln>
        </p:spPr>
        <p:txBody>
          <a:bodyPr vert="horz" wrap="square" lIns="91404" tIns="45701" rIns="91404" bIns="45701" numCol="1" anchor="t" anchorCtr="0" compatLnSpc="1">
            <a:prstTxWarp prst="textNoShape">
              <a:avLst/>
            </a:prstTxWarp>
          </a:bodyPr>
          <a:lstStyle>
            <a:lvl1pPr algn="r"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2052" name="Rectangle 4"/>
          <p:cNvSpPr>
            <a:spLocks noGrp="1" noChangeArrowheads="1"/>
          </p:cNvSpPr>
          <p:nvPr>
            <p:ph type="ftr" sz="quarter" idx="2"/>
          </p:nvPr>
        </p:nvSpPr>
        <p:spPr bwMode="auto">
          <a:xfrm>
            <a:off x="4" y="9372759"/>
            <a:ext cx="2919413" cy="493554"/>
          </a:xfrm>
          <a:prstGeom prst="rect">
            <a:avLst/>
          </a:prstGeom>
          <a:noFill/>
          <a:ln w="9525">
            <a:noFill/>
            <a:miter lim="800000"/>
            <a:headEnd/>
            <a:tailEnd/>
          </a:ln>
        </p:spPr>
        <p:txBody>
          <a:bodyPr vert="horz" wrap="square" lIns="91404" tIns="45701" rIns="91404" bIns="45701" numCol="1" anchor="b" anchorCtr="0" compatLnSpc="1">
            <a:prstTxWarp prst="textNoShape">
              <a:avLst/>
            </a:prstTxWarp>
          </a:bodyPr>
          <a:lstStyle>
            <a:lvl1pPr algn="l"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2053" name="Rectangle 5"/>
          <p:cNvSpPr>
            <a:spLocks noGrp="1" noChangeArrowheads="1"/>
          </p:cNvSpPr>
          <p:nvPr>
            <p:ph type="sldNum" sz="quarter" idx="3"/>
          </p:nvPr>
        </p:nvSpPr>
        <p:spPr bwMode="auto">
          <a:xfrm>
            <a:off x="3816354" y="9372759"/>
            <a:ext cx="2919413" cy="493554"/>
          </a:xfrm>
          <a:prstGeom prst="rect">
            <a:avLst/>
          </a:prstGeom>
          <a:noFill/>
          <a:ln w="9525">
            <a:noFill/>
            <a:miter lim="800000"/>
            <a:headEnd/>
            <a:tailEnd/>
          </a:ln>
        </p:spPr>
        <p:txBody>
          <a:bodyPr vert="horz" wrap="square" lIns="91404" tIns="45701" rIns="91404" bIns="45701" numCol="1" anchor="b" anchorCtr="0" compatLnSpc="1">
            <a:prstTxWarp prst="textNoShape">
              <a:avLst/>
            </a:prstTxWarp>
          </a:bodyPr>
          <a:lstStyle>
            <a:lvl1pPr algn="r" eaLnBrk="1" hangingPunct="1">
              <a:spcBef>
                <a:spcPct val="50000"/>
              </a:spcBef>
              <a:defRPr sz="1200">
                <a:latin typeface="Times New Roman" charset="0"/>
                <a:ea typeface="ＭＳ Ｐゴシック" pitchFamily="50" charset="-128"/>
              </a:defRPr>
            </a:lvl1pPr>
          </a:lstStyle>
          <a:p>
            <a:pPr>
              <a:defRPr/>
            </a:pPr>
            <a:fld id="{DB0B64FD-3276-408C-9C89-2B299AE9BA0B}" type="slidenum">
              <a:rPr lang="en-US" altLang="ja-JP"/>
              <a:pPr>
                <a:defRPr/>
              </a:pPr>
              <a:t>‹#›</a:t>
            </a:fld>
            <a:endParaRPr lang="en-US" altLang="ja-JP"/>
          </a:p>
        </p:txBody>
      </p:sp>
    </p:spTree>
    <p:extLst>
      <p:ext uri="{BB962C8B-B14F-4D97-AF65-F5344CB8AC3E}">
        <p14:creationId xmlns:p14="http://schemas.microsoft.com/office/powerpoint/2010/main" val="730042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4" y="2"/>
            <a:ext cx="2919413" cy="493554"/>
          </a:xfrm>
          <a:prstGeom prst="rect">
            <a:avLst/>
          </a:prstGeom>
          <a:noFill/>
          <a:ln w="9525">
            <a:noFill/>
            <a:miter lim="800000"/>
            <a:headEnd/>
            <a:tailEnd/>
          </a:ln>
        </p:spPr>
        <p:txBody>
          <a:bodyPr vert="horz" wrap="square" lIns="91404" tIns="45701" rIns="91404" bIns="45701" numCol="1" anchor="t" anchorCtr="0" compatLnSpc="1">
            <a:prstTxWarp prst="textNoShape">
              <a:avLst/>
            </a:prstTxWarp>
          </a:bodyPr>
          <a:lstStyle>
            <a:lvl1pPr algn="l"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4099" name="Rectangle 3"/>
          <p:cNvSpPr>
            <a:spLocks noGrp="1" noChangeArrowheads="1"/>
          </p:cNvSpPr>
          <p:nvPr>
            <p:ph type="dt" idx="1"/>
          </p:nvPr>
        </p:nvSpPr>
        <p:spPr bwMode="auto">
          <a:xfrm>
            <a:off x="3816354" y="2"/>
            <a:ext cx="2919413" cy="493554"/>
          </a:xfrm>
          <a:prstGeom prst="rect">
            <a:avLst/>
          </a:prstGeom>
          <a:noFill/>
          <a:ln w="9525">
            <a:noFill/>
            <a:miter lim="800000"/>
            <a:headEnd/>
            <a:tailEnd/>
          </a:ln>
        </p:spPr>
        <p:txBody>
          <a:bodyPr vert="horz" wrap="square" lIns="91404" tIns="45701" rIns="91404" bIns="45701" numCol="1" anchor="t" anchorCtr="0" compatLnSpc="1">
            <a:prstTxWarp prst="textNoShape">
              <a:avLst/>
            </a:prstTxWarp>
          </a:bodyPr>
          <a:lstStyle>
            <a:lvl1pPr algn="r"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12292" name="Rectangle 4"/>
          <p:cNvSpPr>
            <a:spLocks noGrp="1" noRot="1" noChangeAspect="1" noChangeArrowheads="1"/>
          </p:cNvSpPr>
          <p:nvPr>
            <p:ph type="sldImg" idx="2"/>
          </p:nvPr>
        </p:nvSpPr>
        <p:spPr bwMode="auto">
          <a:xfrm>
            <a:off x="696913" y="739775"/>
            <a:ext cx="5345112" cy="3700463"/>
          </a:xfrm>
          <a:prstGeom prst="rect">
            <a:avLst/>
          </a:prstGeom>
          <a:noFill/>
          <a:ln w="9525">
            <a:solidFill>
              <a:schemeClr val="tx1"/>
            </a:solidFill>
            <a:miter lim="800000"/>
            <a:headEnd/>
            <a:tailEnd/>
          </a:ln>
        </p:spPr>
      </p:sp>
      <p:sp>
        <p:nvSpPr>
          <p:cNvPr id="4101" name="Rectangle 5"/>
          <p:cNvSpPr>
            <a:spLocks noGrp="1" noChangeArrowheads="1"/>
          </p:cNvSpPr>
          <p:nvPr>
            <p:ph type="body" sz="quarter" idx="3"/>
          </p:nvPr>
        </p:nvSpPr>
        <p:spPr bwMode="auto">
          <a:xfrm>
            <a:off x="898525" y="4686380"/>
            <a:ext cx="4938713" cy="4440396"/>
          </a:xfrm>
          <a:prstGeom prst="rect">
            <a:avLst/>
          </a:prstGeom>
          <a:noFill/>
          <a:ln w="9525">
            <a:noFill/>
            <a:miter lim="800000"/>
            <a:headEnd/>
            <a:tailEnd/>
          </a:ln>
        </p:spPr>
        <p:txBody>
          <a:bodyPr vert="horz" wrap="square" lIns="91404" tIns="45701" rIns="91404" bIns="45701" numCol="1" anchor="t" anchorCtr="0" compatLnSpc="1">
            <a:prstTxWarp prst="textNoShape">
              <a:avLst/>
            </a:prstTxWarp>
          </a:bodyPr>
          <a:lstStyle/>
          <a:p>
            <a:pPr lvl="0"/>
            <a:r>
              <a:rPr lang="ja-JP" altLang="en-US" noProof="0"/>
              <a:t>マスターテキストの書式設定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4102" name="Rectangle 6"/>
          <p:cNvSpPr>
            <a:spLocks noGrp="1" noChangeArrowheads="1"/>
          </p:cNvSpPr>
          <p:nvPr>
            <p:ph type="ftr" sz="quarter" idx="4"/>
          </p:nvPr>
        </p:nvSpPr>
        <p:spPr bwMode="auto">
          <a:xfrm>
            <a:off x="4" y="9372759"/>
            <a:ext cx="2919413" cy="493554"/>
          </a:xfrm>
          <a:prstGeom prst="rect">
            <a:avLst/>
          </a:prstGeom>
          <a:noFill/>
          <a:ln w="9525">
            <a:noFill/>
            <a:miter lim="800000"/>
            <a:headEnd/>
            <a:tailEnd/>
          </a:ln>
        </p:spPr>
        <p:txBody>
          <a:bodyPr vert="horz" wrap="square" lIns="91404" tIns="45701" rIns="91404" bIns="45701" numCol="1" anchor="b" anchorCtr="0" compatLnSpc="1">
            <a:prstTxWarp prst="textNoShape">
              <a:avLst/>
            </a:prstTxWarp>
          </a:bodyPr>
          <a:lstStyle>
            <a:lvl1pPr algn="l" eaLnBrk="1" hangingPunct="1">
              <a:spcBef>
                <a:spcPct val="50000"/>
              </a:spcBef>
              <a:defRPr sz="1200">
                <a:latin typeface="Times New Roman" charset="0"/>
                <a:ea typeface="ＭＳ Ｐゴシック" pitchFamily="50" charset="-128"/>
              </a:defRPr>
            </a:lvl1pPr>
          </a:lstStyle>
          <a:p>
            <a:pPr>
              <a:defRPr/>
            </a:pPr>
            <a:endParaRPr lang="en-US" altLang="ja-JP"/>
          </a:p>
        </p:txBody>
      </p:sp>
      <p:sp>
        <p:nvSpPr>
          <p:cNvPr id="4103" name="Rectangle 7"/>
          <p:cNvSpPr>
            <a:spLocks noGrp="1" noChangeArrowheads="1"/>
          </p:cNvSpPr>
          <p:nvPr>
            <p:ph type="sldNum" sz="quarter" idx="5"/>
          </p:nvPr>
        </p:nvSpPr>
        <p:spPr bwMode="auto">
          <a:xfrm>
            <a:off x="3816354" y="9372759"/>
            <a:ext cx="2919413" cy="493554"/>
          </a:xfrm>
          <a:prstGeom prst="rect">
            <a:avLst/>
          </a:prstGeom>
          <a:noFill/>
          <a:ln w="9525">
            <a:noFill/>
            <a:miter lim="800000"/>
            <a:headEnd/>
            <a:tailEnd/>
          </a:ln>
        </p:spPr>
        <p:txBody>
          <a:bodyPr vert="horz" wrap="square" lIns="91404" tIns="45701" rIns="91404" bIns="45701" numCol="1" anchor="b" anchorCtr="0" compatLnSpc="1">
            <a:prstTxWarp prst="textNoShape">
              <a:avLst/>
            </a:prstTxWarp>
          </a:bodyPr>
          <a:lstStyle>
            <a:lvl1pPr algn="r" eaLnBrk="1" hangingPunct="1">
              <a:spcBef>
                <a:spcPct val="50000"/>
              </a:spcBef>
              <a:defRPr sz="1200">
                <a:latin typeface="Times New Roman" charset="0"/>
                <a:ea typeface="ＭＳ Ｐゴシック" pitchFamily="50" charset="-128"/>
              </a:defRPr>
            </a:lvl1pPr>
          </a:lstStyle>
          <a:p>
            <a:pPr>
              <a:defRPr/>
            </a:pPr>
            <a:fld id="{09F73FBE-28BF-403A-8649-8CDBB934D7BE}" type="slidenum">
              <a:rPr lang="en-US" altLang="ja-JP"/>
              <a:pPr>
                <a:defRPr/>
              </a:pPr>
              <a:t>‹#›</a:t>
            </a:fld>
            <a:endParaRPr lang="en-US" altLang="ja-JP"/>
          </a:p>
        </p:txBody>
      </p:sp>
    </p:spTree>
    <p:extLst>
      <p:ext uri="{BB962C8B-B14F-4D97-AF65-F5344CB8AC3E}">
        <p14:creationId xmlns:p14="http://schemas.microsoft.com/office/powerpoint/2010/main" val="2520637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1072"/>
          <p:cNvSpPr>
            <a:spLocks noChangeShapeType="1"/>
          </p:cNvSpPr>
          <p:nvPr userDrawn="1"/>
        </p:nvSpPr>
        <p:spPr bwMode="auto">
          <a:xfrm>
            <a:off x="117475" y="3500438"/>
            <a:ext cx="9671050" cy="0"/>
          </a:xfrm>
          <a:prstGeom prst="line">
            <a:avLst/>
          </a:prstGeom>
          <a:noFill/>
          <a:ln w="76200">
            <a:solidFill>
              <a:srgbClr val="B30F41"/>
            </a:solidFill>
            <a:round/>
            <a:headEnd/>
            <a:tailEnd/>
          </a:ln>
          <a:effectLst/>
        </p:spPr>
        <p:txBody>
          <a:bodyPr wrap="none" anchor="ctr"/>
          <a:lstStyle/>
          <a:p>
            <a:pPr>
              <a:defRPr/>
            </a:pPr>
            <a:endParaRPr lang="ja-JP" altLang="en-US">
              <a:ea typeface="ＭＳ Ｐゴシック" pitchFamily="50" charset="-128"/>
            </a:endParaRPr>
          </a:p>
        </p:txBody>
      </p:sp>
      <p:sp>
        <p:nvSpPr>
          <p:cNvPr id="5" name="Rectangle 1075"/>
          <p:cNvSpPr>
            <a:spLocks noChangeArrowheads="1"/>
          </p:cNvSpPr>
          <p:nvPr userDrawn="1"/>
        </p:nvSpPr>
        <p:spPr bwMode="auto">
          <a:xfrm>
            <a:off x="1209675" y="2420938"/>
            <a:ext cx="863600" cy="863600"/>
          </a:xfrm>
          <a:prstGeom prst="rect">
            <a:avLst/>
          </a:prstGeom>
          <a:gradFill rotWithShape="1">
            <a:gsLst>
              <a:gs pos="0">
                <a:srgbClr val="0D2B88"/>
              </a:gs>
              <a:gs pos="100000">
                <a:srgbClr val="0D2B88">
                  <a:gamma/>
                  <a:tint val="43922"/>
                  <a:invGamma/>
                </a:srgb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6" name="Rectangle 1076"/>
          <p:cNvSpPr>
            <a:spLocks noChangeArrowheads="1"/>
          </p:cNvSpPr>
          <p:nvPr userDrawn="1"/>
        </p:nvSpPr>
        <p:spPr bwMode="auto">
          <a:xfrm>
            <a:off x="895350" y="2060575"/>
            <a:ext cx="863600" cy="863600"/>
          </a:xfrm>
          <a:prstGeom prst="rect">
            <a:avLst/>
          </a:prstGeom>
          <a:gradFill rotWithShape="1">
            <a:gsLst>
              <a:gs pos="0">
                <a:srgbClr val="B30F41"/>
              </a:gs>
              <a:gs pos="100000">
                <a:srgbClr val="B30F41">
                  <a:gamma/>
                  <a:tint val="43922"/>
                  <a:invGamma/>
                </a:srgbClr>
              </a:gs>
            </a:gsLst>
            <a:lin ang="0" scaled="1"/>
          </a:gradFill>
          <a:ln w="9525">
            <a:noFill/>
            <a:miter lim="800000"/>
            <a:headEnd/>
            <a:tailEnd/>
          </a:ln>
          <a:effectLst/>
        </p:spPr>
        <p:txBody>
          <a:bodyPr wrap="none" anchor="ctr"/>
          <a:lstStyle/>
          <a:p>
            <a:pPr>
              <a:defRPr/>
            </a:pPr>
            <a:endParaRPr lang="ja-JP" altLang="ja-JP">
              <a:ea typeface="ＭＳ Ｐゴシック" pitchFamily="50" charset="-128"/>
            </a:endParaRPr>
          </a:p>
        </p:txBody>
      </p:sp>
      <p:pic>
        <p:nvPicPr>
          <p:cNvPr id="7" name="Picture 1081" descr="logo_hit_top"/>
          <p:cNvPicPr>
            <a:picLocks noChangeAspect="1" noChangeArrowheads="1"/>
          </p:cNvPicPr>
          <p:nvPr userDrawn="1"/>
        </p:nvPicPr>
        <p:blipFill>
          <a:blip r:embed="rId2" cstate="print"/>
          <a:srcRect/>
          <a:stretch>
            <a:fillRect/>
          </a:stretch>
        </p:blipFill>
        <p:spPr bwMode="auto">
          <a:xfrm>
            <a:off x="3670300" y="4406900"/>
            <a:ext cx="2544763" cy="687388"/>
          </a:xfrm>
          <a:prstGeom prst="rect">
            <a:avLst/>
          </a:prstGeom>
          <a:noFill/>
          <a:ln w="9525">
            <a:noFill/>
            <a:miter lim="800000"/>
            <a:headEnd/>
            <a:tailEnd/>
          </a:ln>
        </p:spPr>
      </p:pic>
      <p:sp>
        <p:nvSpPr>
          <p:cNvPr id="8" name="Text Box 1082"/>
          <p:cNvSpPr txBox="1">
            <a:spLocks noChangeArrowheads="1"/>
          </p:cNvSpPr>
          <p:nvPr userDrawn="1"/>
        </p:nvSpPr>
        <p:spPr bwMode="auto">
          <a:xfrm>
            <a:off x="3030538" y="5086350"/>
            <a:ext cx="3794125" cy="214313"/>
          </a:xfrm>
          <a:prstGeom prst="rect">
            <a:avLst/>
          </a:prstGeom>
          <a:noFill/>
          <a:ln w="9525">
            <a:noFill/>
            <a:miter lim="800000"/>
            <a:headEnd/>
            <a:tailEnd/>
          </a:ln>
          <a:effectLst/>
        </p:spPr>
        <p:txBody>
          <a:bodyPr>
            <a:spAutoFit/>
          </a:bodyPr>
          <a:lstStyle/>
          <a:p>
            <a:pPr>
              <a:defRPr/>
            </a:pPr>
            <a:r>
              <a:rPr lang="ja-JP" altLang="en-US" sz="800">
                <a:solidFill>
                  <a:srgbClr val="0D2B88"/>
                </a:solidFill>
                <a:ea typeface="MS UI Gothic" pitchFamily="50" charset="-128"/>
              </a:rPr>
              <a:t>～ あらゆる人の想いに 双方向的関わりを通じて より高度な技術を提供する ～</a:t>
            </a:r>
          </a:p>
        </p:txBody>
      </p:sp>
      <p:sp>
        <p:nvSpPr>
          <p:cNvPr id="9218" name="Rectangle 1026"/>
          <p:cNvSpPr>
            <a:spLocks noGrp="1" noChangeArrowheads="1"/>
          </p:cNvSpPr>
          <p:nvPr>
            <p:ph type="ctrTitle"/>
          </p:nvPr>
        </p:nvSpPr>
        <p:spPr>
          <a:xfrm>
            <a:off x="685800" y="1912938"/>
            <a:ext cx="8534400" cy="1444625"/>
          </a:xfrm>
          <a:ln w="57150" cmpd="thickThin"/>
        </p:spPr>
        <p:txBody>
          <a:bodyPr wrap="square" lIns="88422" tIns="44211" rIns="88422" bIns="44211" anchor="ctr"/>
          <a:lstStyle>
            <a:lvl1pPr algn="ctr">
              <a:lnSpc>
                <a:spcPct val="100000"/>
              </a:lnSpc>
              <a:defRPr kumimoji="0" sz="3200"/>
            </a:lvl1pPr>
          </a:lstStyle>
          <a:p>
            <a:r>
              <a:rPr lang="ja-JP" altLang="en-US"/>
              <a:t>マスター タイトルの書式設定</a:t>
            </a:r>
          </a:p>
        </p:txBody>
      </p:sp>
      <p:sp>
        <p:nvSpPr>
          <p:cNvPr id="9219" name="Rectangle 1027"/>
          <p:cNvSpPr>
            <a:spLocks noGrp="1" noChangeArrowheads="1"/>
          </p:cNvSpPr>
          <p:nvPr>
            <p:ph type="subTitle" idx="1"/>
          </p:nvPr>
        </p:nvSpPr>
        <p:spPr>
          <a:xfrm>
            <a:off x="1295400" y="5259388"/>
            <a:ext cx="7315200" cy="1122362"/>
          </a:xfrm>
        </p:spPr>
        <p:txBody>
          <a:bodyPr lIns="88422" tIns="44211" rIns="88422" bIns="44211" anchor="ctr"/>
          <a:lstStyle>
            <a:lvl1pPr algn="ctr">
              <a:lnSpc>
                <a:spcPct val="100000"/>
              </a:lnSpc>
              <a:spcBef>
                <a:spcPct val="0"/>
              </a:spcBef>
              <a:defRPr sz="1400"/>
            </a:lvl1pPr>
          </a:lstStyle>
          <a:p>
            <a:r>
              <a:rPr lang="ja-JP" altLang="en-US"/>
              <a:t>マスター サブタイトルの書式設定</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lvl1pPr>
              <a:defRPr sz="2000"/>
            </a:lvl1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フッター プレースホルダ 3"/>
          <p:cNvSpPr>
            <a:spLocks noGrp="1"/>
          </p:cNvSpPr>
          <p:nvPr userDrawn="1">
            <p:ph type="ftr" sz="quarter" idx="10"/>
          </p:nvPr>
        </p:nvSpPr>
        <p:spPr/>
        <p:txBody>
          <a:bodyPr/>
          <a:lstStyle>
            <a:lvl1pPr>
              <a:defRPr/>
            </a:lvl1pPr>
          </a:lstStyle>
          <a:p>
            <a:pPr>
              <a:defRPr/>
            </a:pPr>
            <a:r>
              <a:rPr lang="en-US"/>
              <a:t>Confidential – </a:t>
            </a:r>
            <a:r>
              <a:rPr lang="en-US" altLang="ja-JP"/>
              <a:t>For</a:t>
            </a:r>
            <a:r>
              <a:rPr lang="ja-JP" altLang="en-US"/>
              <a:t> </a:t>
            </a:r>
            <a:r>
              <a:rPr lang="en-US"/>
              <a:t>Internal Use Only.</a:t>
            </a: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14620"/>
            <a:ext cx="9906000" cy="1362075"/>
          </a:xfrm>
        </p:spPr>
        <p:txBody>
          <a:bodyPr anchor="ctr"/>
          <a:lstStyle>
            <a:lvl1pPr algn="ctr">
              <a:defRPr sz="4000" b="1" cap="all"/>
            </a:lvl1pPr>
          </a:lstStyle>
          <a:p>
            <a:r>
              <a:rPr lang="ja-JP" altLang="en-US" dirty="0"/>
              <a:t>マスタ タイトルの書式設定</a:t>
            </a:r>
          </a:p>
        </p:txBody>
      </p:sp>
      <p:sp>
        <p:nvSpPr>
          <p:cNvPr id="3" name="テキスト プレースホルダ 2"/>
          <p:cNvSpPr>
            <a:spLocks noGrp="1"/>
          </p:cNvSpPr>
          <p:nvPr>
            <p:ph type="body" idx="1"/>
          </p:nvPr>
        </p:nvSpPr>
        <p:spPr>
          <a:xfrm>
            <a:off x="0" y="4357694"/>
            <a:ext cx="9906000" cy="1500187"/>
          </a:xfrm>
        </p:spPr>
        <p:txBody>
          <a:bodyPr anchor="ct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93675" y="838200"/>
            <a:ext cx="4683125"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29200" y="838200"/>
            <a:ext cx="4683125"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82089" y="857232"/>
            <a:ext cx="830235" cy="5619768"/>
          </a:xfrm>
        </p:spPr>
        <p:txBody>
          <a:bodyPr vert="eaVert" anchor="ctr"/>
          <a:lstStyle/>
          <a:p>
            <a:r>
              <a:rPr lang="ja-JP" altLang="en-US" dirty="0"/>
              <a:t>マスタ タイトルの書式設定</a:t>
            </a:r>
          </a:p>
        </p:txBody>
      </p:sp>
      <p:sp>
        <p:nvSpPr>
          <p:cNvPr id="3" name="縦書きテキスト プレースホルダ 2"/>
          <p:cNvSpPr>
            <a:spLocks noGrp="1"/>
          </p:cNvSpPr>
          <p:nvPr>
            <p:ph type="body" orient="vert" idx="1"/>
          </p:nvPr>
        </p:nvSpPr>
        <p:spPr>
          <a:xfrm>
            <a:off x="193674" y="857232"/>
            <a:ext cx="8616977" cy="5619768"/>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3"/>
          <p:cNvSpPr>
            <a:spLocks noGrp="1"/>
          </p:cNvSpPr>
          <p:nvPr userDrawn="1">
            <p:ph type="ftr" sz="quarter" idx="10"/>
          </p:nvPr>
        </p:nvSpPr>
        <p:spPr/>
        <p:txBody>
          <a:bodyPr/>
          <a:lstStyle>
            <a:lvl1pPr>
              <a:defRPr/>
            </a:lvl1pPr>
          </a:lstStyle>
          <a:p>
            <a:pPr>
              <a:defRPr/>
            </a:pPr>
            <a:r>
              <a:rPr lang="en-US"/>
              <a:t>Confidential – For Internal Use Only.</a:t>
            </a:r>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77" name="Rectangle 53"/>
          <p:cNvSpPr>
            <a:spLocks noChangeArrowheads="1"/>
          </p:cNvSpPr>
          <p:nvPr userDrawn="1"/>
        </p:nvSpPr>
        <p:spPr bwMode="auto">
          <a:xfrm>
            <a:off x="201613" y="320675"/>
            <a:ext cx="287337" cy="287338"/>
          </a:xfrm>
          <a:prstGeom prst="rect">
            <a:avLst/>
          </a:prstGeom>
          <a:gradFill rotWithShape="1">
            <a:gsLst>
              <a:gs pos="0">
                <a:srgbClr val="0D2B88"/>
              </a:gs>
              <a:gs pos="100000">
                <a:srgbClr val="0D2B88">
                  <a:gamma/>
                  <a:tint val="43922"/>
                  <a:invGamma/>
                </a:srgb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1035" name="Rectangle 11"/>
          <p:cNvSpPr>
            <a:spLocks noGrp="1" noChangeArrowheads="1"/>
          </p:cNvSpPr>
          <p:nvPr>
            <p:ph type="title"/>
          </p:nvPr>
        </p:nvSpPr>
        <p:spPr bwMode="auto">
          <a:xfrm>
            <a:off x="584200" y="152400"/>
            <a:ext cx="7248525" cy="457200"/>
          </a:xfrm>
          <a:prstGeom prst="rect">
            <a:avLst/>
          </a:prstGeom>
          <a:noFill/>
          <a:ln w="9525">
            <a:noFill/>
            <a:miter lim="800000"/>
            <a:headEnd/>
            <a:tailEnd/>
          </a:ln>
        </p:spPr>
        <p:txBody>
          <a:bodyPr vert="horz" wrap="none" lIns="36000" tIns="36000" rIns="36000" bIns="36000" numCol="1" anchor="b" anchorCtr="0" compatLnSpc="1">
            <a:prstTxWarp prst="textNoShape">
              <a:avLst/>
            </a:prstTxWarp>
          </a:bodyPr>
          <a:lstStyle/>
          <a:p>
            <a:pPr lvl="0"/>
            <a:r>
              <a:rPr lang="ja-JP" altLang="en-US"/>
              <a:t>マスター タイトルの書式設定</a:t>
            </a:r>
          </a:p>
        </p:txBody>
      </p:sp>
      <p:sp>
        <p:nvSpPr>
          <p:cNvPr id="1037" name="Text Box 13"/>
          <p:cNvSpPr txBox="1">
            <a:spLocks noChangeArrowheads="1"/>
          </p:cNvSpPr>
          <p:nvPr/>
        </p:nvSpPr>
        <p:spPr bwMode="auto">
          <a:xfrm>
            <a:off x="4592638" y="6597650"/>
            <a:ext cx="722312" cy="260350"/>
          </a:xfrm>
          <a:prstGeom prst="rect">
            <a:avLst/>
          </a:prstGeom>
          <a:noFill/>
          <a:ln w="9525">
            <a:noFill/>
            <a:miter lim="800000"/>
            <a:headEnd/>
            <a:tailEnd/>
          </a:ln>
        </p:spPr>
        <p:txBody>
          <a:bodyPr wrap="none" lIns="36000" tIns="36000" rIns="36000" bIns="36000" anchor="ctr"/>
          <a:lstStyle/>
          <a:p>
            <a:pPr defTabSz="884238" eaLnBrk="1" hangingPunct="1">
              <a:spcBef>
                <a:spcPct val="50000"/>
              </a:spcBef>
              <a:defRPr/>
            </a:pPr>
            <a:r>
              <a:rPr lang="en-US" altLang="ja-JP" sz="900">
                <a:solidFill>
                  <a:srgbClr val="5F5F5F"/>
                </a:solidFill>
                <a:latin typeface="Arial" charset="0"/>
                <a:ea typeface="ＭＳ Ｐゴシック" pitchFamily="50" charset="-128"/>
              </a:rPr>
              <a:t>- </a:t>
            </a:r>
            <a:fld id="{40C82CA9-3463-4D41-A523-FB39598E80F1}" type="slidenum">
              <a:rPr lang="en-US" altLang="ja-JP" sz="900">
                <a:solidFill>
                  <a:srgbClr val="5F5F5F"/>
                </a:solidFill>
                <a:latin typeface="Arial" charset="0"/>
                <a:ea typeface="ＭＳ Ｐゴシック" pitchFamily="50" charset="-128"/>
              </a:rPr>
              <a:pPr defTabSz="884238" eaLnBrk="1" hangingPunct="1">
                <a:spcBef>
                  <a:spcPct val="50000"/>
                </a:spcBef>
                <a:defRPr/>
              </a:pPr>
              <a:t>‹#›</a:t>
            </a:fld>
            <a:r>
              <a:rPr lang="en-US" altLang="ja-JP" sz="900">
                <a:solidFill>
                  <a:srgbClr val="5F5F5F"/>
                </a:solidFill>
                <a:latin typeface="Arial" charset="0"/>
                <a:ea typeface="ＭＳ Ｐゴシック" pitchFamily="50" charset="-128"/>
              </a:rPr>
              <a:t> -</a:t>
            </a:r>
          </a:p>
        </p:txBody>
      </p:sp>
      <p:sp>
        <p:nvSpPr>
          <p:cNvPr id="1029" name="Rectangle 45"/>
          <p:cNvSpPr>
            <a:spLocks noGrp="1" noChangeArrowheads="1"/>
          </p:cNvSpPr>
          <p:nvPr>
            <p:ph type="body" idx="1"/>
          </p:nvPr>
        </p:nvSpPr>
        <p:spPr bwMode="auto">
          <a:xfrm>
            <a:off x="193675" y="838200"/>
            <a:ext cx="951865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73" name="Line 49"/>
          <p:cNvSpPr>
            <a:spLocks noChangeShapeType="1"/>
          </p:cNvSpPr>
          <p:nvPr userDrawn="1"/>
        </p:nvSpPr>
        <p:spPr bwMode="auto">
          <a:xfrm>
            <a:off x="117475" y="679450"/>
            <a:ext cx="9671050" cy="0"/>
          </a:xfrm>
          <a:prstGeom prst="line">
            <a:avLst/>
          </a:prstGeom>
          <a:noFill/>
          <a:ln w="76200">
            <a:solidFill>
              <a:srgbClr val="B30F41"/>
            </a:solidFill>
            <a:round/>
            <a:headEnd/>
            <a:tailEnd/>
          </a:ln>
          <a:effectLst/>
        </p:spPr>
        <p:txBody>
          <a:bodyPr wrap="none" anchor="ctr"/>
          <a:lstStyle/>
          <a:p>
            <a:pPr>
              <a:defRPr/>
            </a:pPr>
            <a:endParaRPr lang="ja-JP" altLang="en-US">
              <a:ea typeface="ＭＳ Ｐゴシック" pitchFamily="50" charset="-128"/>
            </a:endParaRPr>
          </a:p>
        </p:txBody>
      </p:sp>
      <p:sp>
        <p:nvSpPr>
          <p:cNvPr id="1075" name="Line 51"/>
          <p:cNvSpPr>
            <a:spLocks noChangeShapeType="1"/>
          </p:cNvSpPr>
          <p:nvPr userDrawn="1"/>
        </p:nvSpPr>
        <p:spPr bwMode="auto">
          <a:xfrm>
            <a:off x="117475" y="6597650"/>
            <a:ext cx="9671050" cy="0"/>
          </a:xfrm>
          <a:prstGeom prst="line">
            <a:avLst/>
          </a:prstGeom>
          <a:noFill/>
          <a:ln w="38100">
            <a:solidFill>
              <a:srgbClr val="B30F41"/>
            </a:solidFill>
            <a:round/>
            <a:headEnd/>
            <a:tailEnd/>
          </a:ln>
          <a:effectLst/>
        </p:spPr>
        <p:txBody>
          <a:bodyPr wrap="none" anchor="ctr"/>
          <a:lstStyle/>
          <a:p>
            <a:pPr>
              <a:defRPr/>
            </a:pPr>
            <a:endParaRPr lang="ja-JP" altLang="en-US">
              <a:ea typeface="ＭＳ Ｐゴシック" pitchFamily="50" charset="-128"/>
            </a:endParaRPr>
          </a:p>
        </p:txBody>
      </p:sp>
      <p:sp>
        <p:nvSpPr>
          <p:cNvPr id="1079" name="Rectangle 55"/>
          <p:cNvSpPr>
            <a:spLocks noChangeArrowheads="1"/>
          </p:cNvSpPr>
          <p:nvPr userDrawn="1"/>
        </p:nvSpPr>
        <p:spPr bwMode="auto">
          <a:xfrm>
            <a:off x="128588" y="176213"/>
            <a:ext cx="287337" cy="287337"/>
          </a:xfrm>
          <a:prstGeom prst="rect">
            <a:avLst/>
          </a:prstGeom>
          <a:gradFill rotWithShape="1">
            <a:gsLst>
              <a:gs pos="0">
                <a:srgbClr val="B30F41"/>
              </a:gs>
              <a:gs pos="100000">
                <a:srgbClr val="B30F41">
                  <a:gamma/>
                  <a:tint val="43922"/>
                  <a:invGamma/>
                </a:srgbClr>
              </a:gs>
            </a:gsLst>
            <a:lin ang="0" scaled="1"/>
          </a:gradFill>
          <a:ln w="9525">
            <a:noFill/>
            <a:miter lim="800000"/>
            <a:headEnd/>
            <a:tailEnd/>
          </a:ln>
          <a:effectLst/>
        </p:spPr>
        <p:txBody>
          <a:bodyPr wrap="none" anchor="ctr"/>
          <a:lstStyle/>
          <a:p>
            <a:pPr>
              <a:defRPr/>
            </a:pPr>
            <a:endParaRPr lang="ja-JP" altLang="ja-JP">
              <a:ea typeface="ＭＳ Ｐゴシック" pitchFamily="50" charset="-128"/>
            </a:endParaRPr>
          </a:p>
        </p:txBody>
      </p:sp>
      <p:pic>
        <p:nvPicPr>
          <p:cNvPr id="1033" name="Picture 59" descr="logo_hit_top"/>
          <p:cNvPicPr>
            <a:picLocks noChangeAspect="1" noChangeArrowheads="1"/>
          </p:cNvPicPr>
          <p:nvPr userDrawn="1"/>
        </p:nvPicPr>
        <p:blipFill>
          <a:blip r:embed="rId10" cstate="print"/>
          <a:srcRect/>
          <a:stretch>
            <a:fillRect/>
          </a:stretch>
        </p:blipFill>
        <p:spPr bwMode="auto">
          <a:xfrm>
            <a:off x="8097838" y="150813"/>
            <a:ext cx="1644650" cy="442912"/>
          </a:xfrm>
          <a:prstGeom prst="rect">
            <a:avLst/>
          </a:prstGeom>
          <a:noFill/>
          <a:ln w="9525">
            <a:noFill/>
            <a:miter lim="800000"/>
            <a:headEnd/>
            <a:tailEnd/>
          </a:ln>
        </p:spPr>
      </p:pic>
      <p:sp>
        <p:nvSpPr>
          <p:cNvPr id="13" name="フッター プレースホルダ 3"/>
          <p:cNvSpPr>
            <a:spLocks noGrp="1"/>
          </p:cNvSpPr>
          <p:nvPr userDrawn="1">
            <p:ph type="ftr" sz="quarter" idx="3"/>
          </p:nvPr>
        </p:nvSpPr>
        <p:spPr>
          <a:xfrm>
            <a:off x="6122988" y="6597650"/>
            <a:ext cx="3582987" cy="260350"/>
          </a:xfrm>
          <a:prstGeom prst="rect">
            <a:avLst/>
          </a:prstGeom>
        </p:spPr>
        <p:txBody>
          <a:bodyPr/>
          <a:lstStyle>
            <a:lvl1pPr algn="r">
              <a:defRPr sz="1000" b="1" dirty="0">
                <a:solidFill>
                  <a:srgbClr val="FF0000"/>
                </a:solidFill>
                <a:latin typeface="Bookman Old Style" pitchFamily="18" charset="0"/>
              </a:defRPr>
            </a:lvl1pPr>
          </a:lstStyle>
          <a:p>
            <a:pPr>
              <a:defRPr/>
            </a:pPr>
            <a:r>
              <a:rPr lang="en-US"/>
              <a:t>Confidential – </a:t>
            </a:r>
            <a:r>
              <a:rPr lang="en-US" altLang="ja-JP"/>
              <a:t>For</a:t>
            </a:r>
            <a:r>
              <a:rPr lang="ja-JP" altLang="en-US"/>
              <a:t> </a:t>
            </a:r>
            <a:r>
              <a:rPr lang="en-US"/>
              <a:t>Internal Use Only.</a:t>
            </a:r>
            <a:endParaRPr lang="en-US" altLang="ja-JP"/>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Lst>
  <p:hf sldNum="0" hdr="0" dt="0"/>
  <p:txStyles>
    <p:titleStyle>
      <a:lvl1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mj-lt"/>
          <a:ea typeface="+mj-ea"/>
          <a:cs typeface="+mj-cs"/>
        </a:defRPr>
      </a:lvl1pPr>
      <a:lvl2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2pPr>
      <a:lvl3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3pPr>
      <a:lvl4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4pPr>
      <a:lvl5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5pPr>
      <a:lvl6pPr marL="4572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6pPr>
      <a:lvl7pPr marL="9144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7pPr>
      <a:lvl8pPr marL="13716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8pPr>
      <a:lvl9pPr marL="18288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9pPr>
    </p:titleStyle>
    <p:bodyStyle>
      <a:lvl1pPr marL="342900" indent="-342900" algn="l" defTabSz="381000" rtl="0" eaLnBrk="0" fontAlgn="base" hangingPunct="0">
        <a:lnSpc>
          <a:spcPct val="110000"/>
        </a:lnSpc>
        <a:spcBef>
          <a:spcPct val="20000"/>
        </a:spcBef>
        <a:spcAft>
          <a:spcPct val="0"/>
        </a:spcAft>
        <a:defRPr>
          <a:solidFill>
            <a:srgbClr val="5F5F5F"/>
          </a:solidFill>
          <a:latin typeface="+mn-lt"/>
          <a:ea typeface="+mn-ea"/>
          <a:cs typeface="+mn-cs"/>
        </a:defRPr>
      </a:lvl1pPr>
      <a:lvl2pPr marL="363538" indent="3175" algn="l" defTabSz="381000" rtl="0" eaLnBrk="0" fontAlgn="base" hangingPunct="0">
        <a:lnSpc>
          <a:spcPct val="110000"/>
        </a:lnSpc>
        <a:spcBef>
          <a:spcPct val="20000"/>
        </a:spcBef>
        <a:spcAft>
          <a:spcPct val="0"/>
        </a:spcAft>
        <a:defRPr kumimoji="1" sz="1600">
          <a:solidFill>
            <a:srgbClr val="5F5F5F"/>
          </a:solidFill>
          <a:latin typeface="+mn-lt"/>
          <a:ea typeface="+mn-ea"/>
        </a:defRPr>
      </a:lvl2pPr>
      <a:lvl3pPr marL="712788" indent="201613" algn="l" defTabSz="381000" rtl="0" eaLnBrk="0" fontAlgn="base" hangingPunct="0">
        <a:lnSpc>
          <a:spcPct val="110000"/>
        </a:lnSpc>
        <a:spcBef>
          <a:spcPct val="20000"/>
        </a:spcBef>
        <a:spcAft>
          <a:spcPct val="0"/>
        </a:spcAft>
        <a:defRPr kumimoji="1" sz="1400">
          <a:solidFill>
            <a:srgbClr val="5F5F5F"/>
          </a:solidFill>
          <a:latin typeface="+mn-lt"/>
          <a:ea typeface="+mn-ea"/>
        </a:defRPr>
      </a:lvl3pPr>
      <a:lvl4pPr marL="1076325" indent="295275" algn="l" defTabSz="381000" rtl="0" eaLnBrk="0" fontAlgn="base" hangingPunct="0">
        <a:lnSpc>
          <a:spcPct val="110000"/>
        </a:lnSpc>
        <a:spcBef>
          <a:spcPct val="20000"/>
        </a:spcBef>
        <a:spcAft>
          <a:spcPct val="0"/>
        </a:spcAft>
        <a:defRPr kumimoji="1" sz="1200">
          <a:solidFill>
            <a:srgbClr val="5F5F5F"/>
          </a:solidFill>
          <a:latin typeface="+mn-lt"/>
          <a:ea typeface="+mn-ea"/>
        </a:defRPr>
      </a:lvl4pPr>
      <a:lvl5pPr marL="1438275" indent="1588" algn="l" defTabSz="381000" rtl="0" eaLnBrk="0" fontAlgn="base" hangingPunct="0">
        <a:spcBef>
          <a:spcPct val="20000"/>
        </a:spcBef>
        <a:spcAft>
          <a:spcPct val="0"/>
        </a:spcAft>
        <a:defRPr kumimoji="1" sz="1200">
          <a:solidFill>
            <a:srgbClr val="5F5F5F"/>
          </a:solidFill>
          <a:latin typeface="+mn-lt"/>
          <a:ea typeface="+mn-ea"/>
        </a:defRPr>
      </a:lvl5pPr>
      <a:lvl6pPr marL="1895475" indent="1588" algn="l" defTabSz="381000" rtl="0" fontAlgn="base">
        <a:spcBef>
          <a:spcPct val="20000"/>
        </a:spcBef>
        <a:spcAft>
          <a:spcPct val="0"/>
        </a:spcAft>
        <a:defRPr kumimoji="1" sz="1200">
          <a:solidFill>
            <a:srgbClr val="5F5F5F"/>
          </a:solidFill>
          <a:latin typeface="+mn-lt"/>
          <a:ea typeface="+mn-ea"/>
        </a:defRPr>
      </a:lvl6pPr>
      <a:lvl7pPr marL="2352675" indent="1588" algn="l" defTabSz="381000" rtl="0" fontAlgn="base">
        <a:spcBef>
          <a:spcPct val="20000"/>
        </a:spcBef>
        <a:spcAft>
          <a:spcPct val="0"/>
        </a:spcAft>
        <a:defRPr kumimoji="1" sz="1200">
          <a:solidFill>
            <a:srgbClr val="5F5F5F"/>
          </a:solidFill>
          <a:latin typeface="+mn-lt"/>
          <a:ea typeface="+mn-ea"/>
        </a:defRPr>
      </a:lvl7pPr>
      <a:lvl8pPr marL="2809875" indent="1588" algn="l" defTabSz="381000" rtl="0" fontAlgn="base">
        <a:spcBef>
          <a:spcPct val="20000"/>
        </a:spcBef>
        <a:spcAft>
          <a:spcPct val="0"/>
        </a:spcAft>
        <a:defRPr kumimoji="1" sz="1200">
          <a:solidFill>
            <a:srgbClr val="5F5F5F"/>
          </a:solidFill>
          <a:latin typeface="+mn-lt"/>
          <a:ea typeface="+mn-ea"/>
        </a:defRPr>
      </a:lvl8pPr>
      <a:lvl9pPr marL="3267075" indent="1588" algn="l" defTabSz="381000" rtl="0" fontAlgn="base">
        <a:spcBef>
          <a:spcPct val="20000"/>
        </a:spcBef>
        <a:spcAft>
          <a:spcPct val="0"/>
        </a:spcAft>
        <a:defRPr kumimoji="1" sz="1200">
          <a:solidFill>
            <a:srgbClr val="5F5F5F"/>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76745822-2E41-421A-998E-2D00A6A0FDAD}"/>
              </a:ext>
            </a:extLst>
          </p:cNvPr>
          <p:cNvSpPr txBox="1">
            <a:spLocks/>
          </p:cNvSpPr>
          <p:nvPr/>
        </p:nvSpPr>
        <p:spPr>
          <a:xfrm>
            <a:off x="514610" y="59145"/>
            <a:ext cx="7248525" cy="457200"/>
          </a:xfrm>
          <a:prstGeom prst="rect">
            <a:avLst/>
          </a:prstGeom>
        </p:spPr>
        <p:txBody>
          <a:bodyPr/>
          <a:lstStyle>
            <a:lvl1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mj-lt"/>
                <a:ea typeface="+mj-ea"/>
                <a:cs typeface="+mj-cs"/>
              </a:defRPr>
            </a:lvl1pPr>
            <a:lvl2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2pPr>
            <a:lvl3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3pPr>
            <a:lvl4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4pPr>
            <a:lvl5pPr algn="l" defTabSz="884238" rtl="0" eaLnBrk="0" fontAlgn="base" hangingPunct="0">
              <a:lnSpc>
                <a:spcPct val="80000"/>
              </a:lnSpc>
              <a:spcBef>
                <a:spcPct val="0"/>
              </a:spcBef>
              <a:spcAft>
                <a:spcPct val="0"/>
              </a:spcAft>
              <a:defRPr kumimoji="1" sz="32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5pPr>
            <a:lvl6pPr marL="4572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6pPr>
            <a:lvl7pPr marL="9144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7pPr>
            <a:lvl8pPr marL="13716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8pPr>
            <a:lvl9pPr marL="1828800" algn="l" defTabSz="884238" rtl="0" fontAlgn="base">
              <a:lnSpc>
                <a:spcPct val="80000"/>
              </a:lnSpc>
              <a:spcBef>
                <a:spcPct val="0"/>
              </a:spcBef>
              <a:spcAft>
                <a:spcPct val="0"/>
              </a:spcAft>
              <a:defRPr kumimoji="1" sz="2800" b="1">
                <a:solidFill>
                  <a:srgbClr val="5F5F5F"/>
                </a:solidFill>
                <a:effectLst>
                  <a:outerShdw blurRad="38100" dist="38100" dir="2700000" algn="tl">
                    <a:srgbClr val="C0C0C0"/>
                  </a:outerShdw>
                </a:effectLst>
                <a:latin typeface="ＭＳ Ｐゴシック" pitchFamily="50" charset="-128"/>
                <a:ea typeface="ＭＳ Ｐゴシック" pitchFamily="50" charset="-128"/>
              </a:defRPr>
            </a:lvl9pPr>
          </a:lstStyle>
          <a:p>
            <a:endParaRPr lang="en-US" altLang="ja-JP" dirty="0"/>
          </a:p>
        </p:txBody>
      </p:sp>
      <p:sp>
        <p:nvSpPr>
          <p:cNvPr id="10" name="正方形/長方形 9">
            <a:extLst>
              <a:ext uri="{FF2B5EF4-FFF2-40B4-BE49-F238E27FC236}">
                <a16:creationId xmlns:a16="http://schemas.microsoft.com/office/drawing/2014/main" id="{2EBF3F82-C08F-44D7-BB18-ED1A4F37366E}"/>
              </a:ext>
            </a:extLst>
          </p:cNvPr>
          <p:cNvSpPr/>
          <p:nvPr/>
        </p:nvSpPr>
        <p:spPr bwMode="auto">
          <a:xfrm>
            <a:off x="181034" y="4612376"/>
            <a:ext cx="2520000"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ja-JP" altLang="en-US" sz="1600" dirty="0">
                <a:solidFill>
                  <a:schemeClr val="tx2"/>
                </a:solidFill>
                <a:latin typeface="Meiryo UI" panose="020B0604030504040204" pitchFamily="50" charset="-128"/>
                <a:ea typeface="Meiryo UI" panose="020B0604030504040204" pitchFamily="50" charset="-128"/>
              </a:rPr>
              <a:t>あなたのキャリア像について、ご記載ください。</a:t>
            </a:r>
          </a:p>
        </p:txBody>
      </p:sp>
      <p:sp>
        <p:nvSpPr>
          <p:cNvPr id="11" name="正方形/長方形 10">
            <a:extLst>
              <a:ext uri="{FF2B5EF4-FFF2-40B4-BE49-F238E27FC236}">
                <a16:creationId xmlns:a16="http://schemas.microsoft.com/office/drawing/2014/main" id="{761CEEF8-C5C9-44D8-9D8C-9F03F4A11B96}"/>
              </a:ext>
            </a:extLst>
          </p:cNvPr>
          <p:cNvSpPr/>
          <p:nvPr/>
        </p:nvSpPr>
        <p:spPr bwMode="auto">
          <a:xfrm>
            <a:off x="187515" y="764704"/>
            <a:ext cx="2520000"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ja-JP" sz="1600"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sz="1600"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業界</a:t>
            </a:r>
            <a:r>
              <a:rPr lang="ja-JP" altLang="en-US" sz="1600" dirty="0">
                <a:solidFill>
                  <a:schemeClr val="tx2"/>
                </a:solidFill>
                <a:latin typeface="Meiryo UI" panose="020B0604030504040204" pitchFamily="50" charset="-128"/>
                <a:ea typeface="Meiryo UI" panose="020B0604030504040204" pitchFamily="50" charset="-128"/>
              </a:rPr>
              <a:t>を志望されている</a:t>
            </a:r>
            <a:endParaRPr lang="en-US" altLang="ja-JP" sz="1600" dirty="0">
              <a:solidFill>
                <a:schemeClr val="tx2"/>
              </a:solidFill>
              <a:latin typeface="Meiryo UI" panose="020B0604030504040204" pitchFamily="50" charset="-128"/>
              <a:ea typeface="Meiryo UI" panose="020B0604030504040204"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lang="ja-JP" altLang="en-US" sz="1600" dirty="0">
                <a:solidFill>
                  <a:schemeClr val="tx2"/>
                </a:solidFill>
                <a:latin typeface="Meiryo UI" panose="020B0604030504040204" pitchFamily="50" charset="-128"/>
                <a:ea typeface="Meiryo UI" panose="020B0604030504040204" pitchFamily="50" charset="-128"/>
              </a:rPr>
              <a:t>理由についてご記載ください。</a:t>
            </a:r>
            <a:endParaRPr kumimoji="1" lang="ja-JP" altLang="en-US" sz="1600"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2302329E-DCD5-44D7-A7C7-FC83853B6E74}"/>
              </a:ext>
            </a:extLst>
          </p:cNvPr>
          <p:cNvSpPr/>
          <p:nvPr/>
        </p:nvSpPr>
        <p:spPr bwMode="auto">
          <a:xfrm>
            <a:off x="189514" y="2671958"/>
            <a:ext cx="2520000"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altLang="ja-JP" sz="1600" dirty="0">
                <a:solidFill>
                  <a:schemeClr val="tx2"/>
                </a:solidFill>
                <a:latin typeface="Meiryo UI" panose="020B0604030504040204" pitchFamily="50" charset="-128"/>
                <a:ea typeface="Meiryo UI" panose="020B0604030504040204" pitchFamily="50" charset="-128"/>
              </a:rPr>
              <a:t>IT</a:t>
            </a:r>
            <a:r>
              <a:rPr lang="ja-JP" altLang="en-US" sz="1600" dirty="0">
                <a:solidFill>
                  <a:schemeClr val="tx2"/>
                </a:solidFill>
                <a:latin typeface="Meiryo UI" panose="020B0604030504040204" pitchFamily="50" charset="-128"/>
                <a:ea typeface="Meiryo UI" panose="020B0604030504040204" pitchFamily="50" charset="-128"/>
              </a:rPr>
              <a:t>でどのようなことをしたいか、ご記載ください。</a:t>
            </a:r>
          </a:p>
        </p:txBody>
      </p:sp>
      <p:sp>
        <p:nvSpPr>
          <p:cNvPr id="2" name="タイトル 1">
            <a:extLst>
              <a:ext uri="{FF2B5EF4-FFF2-40B4-BE49-F238E27FC236}">
                <a16:creationId xmlns:a16="http://schemas.microsoft.com/office/drawing/2014/main" id="{099D8669-6787-4FBE-9061-6C227F67E732}"/>
              </a:ext>
            </a:extLst>
          </p:cNvPr>
          <p:cNvSpPr>
            <a:spLocks noGrp="1"/>
          </p:cNvSpPr>
          <p:nvPr>
            <p:ph type="title"/>
          </p:nvPr>
        </p:nvSpPr>
        <p:spPr>
          <a:xfrm>
            <a:off x="584201" y="152400"/>
            <a:ext cx="7248524" cy="457200"/>
          </a:xfrm>
        </p:spPr>
        <p:txBody>
          <a:bodyPr/>
          <a:lstStyle/>
          <a:p>
            <a:r>
              <a:rPr kumimoji="1" lang="en-US" altLang="ja-JP" dirty="0" err="1"/>
              <a:t>WorkSheet</a:t>
            </a:r>
            <a:endParaRPr kumimoji="1" lang="ja-JP" altLang="en-US" dirty="0"/>
          </a:p>
        </p:txBody>
      </p:sp>
      <p:sp>
        <p:nvSpPr>
          <p:cNvPr id="13" name="テキスト ボックス 12">
            <a:extLst>
              <a:ext uri="{FF2B5EF4-FFF2-40B4-BE49-F238E27FC236}">
                <a16:creationId xmlns:a16="http://schemas.microsoft.com/office/drawing/2014/main" id="{BD76F940-415F-4C26-BEC2-4EA19A41D944}"/>
              </a:ext>
            </a:extLst>
          </p:cNvPr>
          <p:cNvSpPr txBox="1"/>
          <p:nvPr/>
        </p:nvSpPr>
        <p:spPr>
          <a:xfrm>
            <a:off x="6113872" y="115222"/>
            <a:ext cx="1971476" cy="461665"/>
          </a:xfrm>
          <a:prstGeom prst="rect">
            <a:avLst/>
          </a:prstGeom>
          <a:noFill/>
        </p:spPr>
        <p:txBody>
          <a:bodyPr wrap="square" rtlCol="0">
            <a:spAutoFit/>
          </a:bodyPr>
          <a:lstStyle/>
          <a:p>
            <a:pPr algn="l"/>
            <a:r>
              <a:rPr lang="ja-JP" altLang="en-US" sz="1200" dirty="0">
                <a:latin typeface="Meiryo UI" panose="020B0604030504040204" pitchFamily="50" charset="-128"/>
                <a:ea typeface="Meiryo UI" panose="020B0604030504040204" pitchFamily="50" charset="-128"/>
              </a:rPr>
              <a:t>作成日</a:t>
            </a:r>
            <a:r>
              <a:rPr lang="en-US" altLang="ja-JP" sz="1200">
                <a:latin typeface="Meiryo UI" panose="020B0604030504040204" pitchFamily="50" charset="-128"/>
                <a:ea typeface="Meiryo UI" panose="020B0604030504040204" pitchFamily="50" charset="-128"/>
              </a:rPr>
              <a:t>:2022/04/11</a:t>
            </a:r>
            <a:r>
              <a:rPr lang="ja-JP" altLang="en-US" sz="120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algn="l"/>
            <a:r>
              <a:rPr lang="ja-JP" altLang="en-US" sz="1200" dirty="0">
                <a:latin typeface="Meiryo UI" panose="020B0604030504040204" pitchFamily="50" charset="-128"/>
                <a:ea typeface="Meiryo UI" panose="020B0604030504040204" pitchFamily="50" charset="-128"/>
              </a:rPr>
              <a:t>氏　 名</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三宅悠暉</a:t>
            </a:r>
            <a:r>
              <a:rPr lang="en-US" altLang="ja-JP" sz="1200" dirty="0">
                <a:latin typeface="Meiryo UI" panose="020B0604030504040204" pitchFamily="50" charset="-128"/>
                <a:ea typeface="Meiryo UI" panose="020B0604030504040204" pitchFamily="50" charset="-128"/>
              </a:rPr>
              <a:t> </a:t>
            </a:r>
            <a:r>
              <a:rPr lang="ja-JP" altLang="en-US" sz="1200" u="sng" dirty="0">
                <a:latin typeface="Meiryo UI" panose="020B0604030504040204" pitchFamily="50" charset="-128"/>
                <a:ea typeface="Meiryo UI" panose="020B0604030504040204" pitchFamily="50" charset="-128"/>
              </a:rPr>
              <a:t>　　　　　　　　　　　　　</a:t>
            </a:r>
            <a:endParaRPr kumimoji="1" lang="ja-JP" altLang="en-US" sz="1200" u="sng"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0EA3AE2B-E426-4003-911B-86FE55CAA9DA}"/>
              </a:ext>
            </a:extLst>
          </p:cNvPr>
          <p:cNvSpPr/>
          <p:nvPr/>
        </p:nvSpPr>
        <p:spPr bwMode="auto">
          <a:xfrm>
            <a:off x="2792757" y="764704"/>
            <a:ext cx="6925725"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dirty="0">
                <a:solidFill>
                  <a:schemeClr val="tx2"/>
                </a:solidFill>
                <a:latin typeface="Meiryo UI" panose="020B0604030504040204" pitchFamily="50" charset="-128"/>
                <a:ea typeface="Meiryo UI" panose="020B0604030504040204" pitchFamily="50" charset="-128"/>
              </a:rPr>
              <a:t>IT×</a:t>
            </a:r>
            <a:r>
              <a:rPr lang="ja-JP" altLang="en-US" dirty="0">
                <a:solidFill>
                  <a:schemeClr val="tx2"/>
                </a:solidFill>
                <a:latin typeface="Meiryo UI" panose="020B0604030504040204" pitchFamily="50" charset="-128"/>
                <a:ea typeface="Meiryo UI" panose="020B0604030504040204" pitchFamily="50" charset="-128"/>
              </a:rPr>
              <a:t>機械を実現し，ハードウェアを最大限活用した提案でお客様の近くで課題を解決したいからです．私は機械系の分野を学んできましたが，ものづくりに関する知識のみではお客様の課題を直接解決することができません．お客様の課題を解決するためには，お客様の業務などを熟知している必要があるのはもちろんですが，課題を的確に捉えるという論理的思考も必要になります．また，</a:t>
            </a:r>
            <a:r>
              <a:rPr lang="en-US" altLang="ja-JP" dirty="0">
                <a:solidFill>
                  <a:schemeClr val="tx2"/>
                </a:solidFill>
                <a:latin typeface="Meiryo UI" panose="020B0604030504040204" pitchFamily="50" charset="-128"/>
                <a:ea typeface="Meiryo UI" panose="020B0604030504040204" pitchFamily="50" charset="-128"/>
              </a:rPr>
              <a:t>IT</a:t>
            </a:r>
            <a:r>
              <a:rPr lang="ja-JP" altLang="en-US" dirty="0">
                <a:solidFill>
                  <a:schemeClr val="tx2"/>
                </a:solidFill>
                <a:latin typeface="Meiryo UI" panose="020B0604030504040204" pitchFamily="50" charset="-128"/>
                <a:ea typeface="Meiryo UI" panose="020B0604030504040204" pitchFamily="50" charset="-128"/>
              </a:rPr>
              <a:t>の技術には必ずと言ってよいほど機械が関わっています．機械の知識を活用することによって，提案の幅が広がると考えています．より幅広く的確なソリューションを提案できるようになるためにも，</a:t>
            </a:r>
            <a:r>
              <a:rPr lang="en-US" altLang="ja-JP" dirty="0">
                <a:solidFill>
                  <a:schemeClr val="tx2"/>
                </a:solidFill>
                <a:latin typeface="Meiryo UI" panose="020B0604030504040204" pitchFamily="50" charset="-128"/>
                <a:ea typeface="Meiryo UI" panose="020B0604030504040204" pitchFamily="50" charset="-128"/>
              </a:rPr>
              <a:t>IT</a:t>
            </a:r>
            <a:r>
              <a:rPr lang="ja-JP" altLang="en-US" dirty="0">
                <a:solidFill>
                  <a:schemeClr val="tx2"/>
                </a:solidFill>
                <a:latin typeface="Meiryo UI" panose="020B0604030504040204" pitchFamily="50" charset="-128"/>
                <a:ea typeface="Meiryo UI" panose="020B0604030504040204" pitchFamily="50" charset="-128"/>
              </a:rPr>
              <a:t>による課題解決の一連工程を経験して</a:t>
            </a:r>
            <a:r>
              <a:rPr lang="en-US" altLang="ja-JP" dirty="0">
                <a:solidFill>
                  <a:schemeClr val="tx2"/>
                </a:solidFill>
                <a:latin typeface="Meiryo UI" panose="020B0604030504040204" pitchFamily="50" charset="-128"/>
                <a:ea typeface="Meiryo UI" panose="020B0604030504040204" pitchFamily="50" charset="-128"/>
              </a:rPr>
              <a:t>IT×</a:t>
            </a:r>
            <a:r>
              <a:rPr lang="ja-JP" altLang="en-US" dirty="0">
                <a:solidFill>
                  <a:schemeClr val="tx2"/>
                </a:solidFill>
                <a:latin typeface="Meiryo UI" panose="020B0604030504040204" pitchFamily="50" charset="-128"/>
                <a:ea typeface="Meiryo UI" panose="020B0604030504040204" pitchFamily="50" charset="-128"/>
              </a:rPr>
              <a:t>機械の技術を身に着けていきたいと考えています． </a:t>
            </a:r>
            <a:endParaRPr lang="en-US" altLang="ja-JP" dirty="0">
              <a:solidFill>
                <a:schemeClr val="tx2"/>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3EC5ED9C-604F-4088-8328-56110347FF50}"/>
              </a:ext>
            </a:extLst>
          </p:cNvPr>
          <p:cNvSpPr/>
          <p:nvPr/>
        </p:nvSpPr>
        <p:spPr bwMode="auto">
          <a:xfrm>
            <a:off x="2792758" y="2671958"/>
            <a:ext cx="6925725"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で実現したいことは，ロボットなどの動く機械と</a:t>
            </a: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をリンクさせて無人の店舗・工場を実現したいと考えています．現在，無人の店舗・工場は最先端の技術を有している企業にしか導入されていません．また，最先端技術である</a:t>
            </a:r>
            <a:r>
              <a:rPr lang="ja-JP" altLang="en-US" dirty="0">
                <a:solidFill>
                  <a:schemeClr val="tx2"/>
                </a:solidFill>
                <a:latin typeface="Meiryo UI" panose="020B0604030504040204" pitchFamily="50" charset="-128"/>
                <a:ea typeface="Meiryo UI" panose="020B0604030504040204" pitchFamily="50" charset="-128"/>
              </a:rPr>
              <a:t>ため</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導入にはかなりの費用がかかります．それらを機械系の知識を生かしてできるだけ費用を抑え，地域の小さな工場などにも導入したいと考えています． これらを実現するためには，ロボットなどを出来る限り最小限の構成で開発・組立てを行う必要があります．また，ロボットの知識だけではなく，それらのデータを集め，活用するためにネットワーク・サーバーの知識も必要となります．そのため，それらを両立させるべく</a:t>
            </a: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業界において，知識を蓄え</a:t>
            </a: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機械のソリューションを提案できるよう尽力したいと考えています．</a:t>
            </a:r>
          </a:p>
        </p:txBody>
      </p:sp>
      <p:sp>
        <p:nvSpPr>
          <p:cNvPr id="19" name="正方形/長方形 18">
            <a:extLst>
              <a:ext uri="{FF2B5EF4-FFF2-40B4-BE49-F238E27FC236}">
                <a16:creationId xmlns:a16="http://schemas.microsoft.com/office/drawing/2014/main" id="{25D6C441-0D60-4BB0-8B65-8C012F0F3AC5}"/>
              </a:ext>
            </a:extLst>
          </p:cNvPr>
          <p:cNvSpPr/>
          <p:nvPr/>
        </p:nvSpPr>
        <p:spPr bwMode="auto">
          <a:xfrm>
            <a:off x="2792758" y="4612376"/>
            <a:ext cx="6925725" cy="1872000"/>
          </a:xfrm>
          <a:prstGeom prst="rect">
            <a:avLst/>
          </a:prstGeom>
          <a:noFill/>
          <a:ln w="9525" cap="flat" cmpd="sng" algn="ctr">
            <a:solidFill>
              <a:schemeClr val="bg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私の最終的な目標は，</a:t>
            </a: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機械で地域の課題を解決したいと考えています．そのためには，入社５年まではプログラマーとしてシステム開発における知識・経験を積んでいきたいと考えています．その間に今まで勉強してきた機械系の知識はもちろん，特にロボット制御・センシング技術について，主に書籍を通して学んでいきます．入社５年後は，お客様の課題を的確に捉え，ソリューションを提案できるよう上流工程に携わり，より深い知識と経験を積んでいきます．入社１０年後は，機械から取得したデータの活用・データから機械を制御する知識の専門として，システム開発をけん引したいと考えています．最終的には，</a:t>
            </a:r>
            <a:r>
              <a:rPr kumimoji="1" lang="en-US" altLang="ja-JP"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IT</a:t>
            </a:r>
            <a:r>
              <a:rPr kumimoji="1" lang="ja-JP" altLang="en-US" b="0" i="0" u="none" strike="noStrike" cap="none" normalizeH="0" baseline="0" dirty="0">
                <a:ln>
                  <a:noFill/>
                </a:ln>
                <a:solidFill>
                  <a:schemeClr val="tx2"/>
                </a:solidFill>
                <a:effectLst/>
                <a:latin typeface="Meiryo UI" panose="020B0604030504040204" pitchFamily="50" charset="-128"/>
                <a:ea typeface="Meiryo UI" panose="020B0604030504040204" pitchFamily="50" charset="-128"/>
              </a:rPr>
              <a:t>を活用した機械の知識を有したエンジニアになり，地域の課題を解決したいと考えています．</a:t>
            </a:r>
          </a:p>
        </p:txBody>
      </p:sp>
    </p:spTree>
    <p:extLst>
      <p:ext uri="{BB962C8B-B14F-4D97-AF65-F5344CB8AC3E}">
        <p14:creationId xmlns:p14="http://schemas.microsoft.com/office/powerpoint/2010/main" val="2003655628"/>
      </p:ext>
    </p:extLst>
  </p:cSld>
  <p:clrMapOvr>
    <a:masterClrMapping/>
  </p:clrMapOvr>
</p:sld>
</file>

<file path=ppt/theme/theme1.xml><?xml version="1.0" encoding="utf-8"?>
<a:theme xmlns:a="http://schemas.openxmlformats.org/drawingml/2006/main" name="新しいﾌﾟﾚｾﾞﾝﾃｰｼｮ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新しいﾌﾟﾚｾﾞﾝﾃｰｼｮﾝ">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Trebuchet MS"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Trebuchet MS" pitchFamily="34" charset="0"/>
            <a:ea typeface="ＭＳ Ｐゴシック" pitchFamily="50" charset="-128"/>
          </a:defRPr>
        </a:defPPr>
      </a:lstStyle>
    </a:lnDef>
  </a:objectDefaults>
  <a:extraClrSchemeLst>
    <a:extraClrScheme>
      <a:clrScheme name="新しいﾌﾟﾚｾﾞﾝﾃｰｼｮﾝ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しいﾌﾟﾚｾﾞﾝﾃｰｼｮﾝ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しいﾌﾟﾚｾﾞﾝﾃｰｼｮﾝ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しいﾌﾟﾚｾﾞﾝﾃｰｼｮﾝ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しいﾌﾟﾚｾﾞﾝﾃｰｼｮﾝ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しいﾌﾟﾚｾﾞﾝﾃｰｼｮﾝ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しいﾌﾟﾚｾﾞﾝﾃｰｼｮﾝ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90B325E6892AD4FA473706664B18A7D" ma:contentTypeVersion="0" ma:contentTypeDescription="新しいドキュメントを作成します。" ma:contentTypeScope="" ma:versionID="88dc045d89b1bcf1f51fb0fff5ca5938">
  <xsd:schema xmlns:xsd="http://www.w3.org/2001/XMLSchema" xmlns:p="http://schemas.microsoft.com/office/2006/metadata/properties" targetNamespace="http://schemas.microsoft.com/office/2006/metadata/properties" ma:root="true" ma:fieldsID="f4cff559f9a06213828a8956bc5bb2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E1A7E4F-CBBE-41CC-B455-C0337DF3F3D5}">
  <ds:schemaRefs>
    <ds:schemaRef ds:uri="http://schemas.microsoft.com/sharepoint/v3/contenttype/forms"/>
  </ds:schemaRefs>
</ds:datastoreItem>
</file>

<file path=customXml/itemProps2.xml><?xml version="1.0" encoding="utf-8"?>
<ds:datastoreItem xmlns:ds="http://schemas.openxmlformats.org/officeDocument/2006/customXml" ds:itemID="{B7D0336D-689A-4720-A4AF-FB415B4E60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9C049CBC-2CF0-4144-8497-1908E9DC48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Profile</Template>
  <TotalTime>0</TotalTime>
  <Words>569</Words>
  <Application>Microsoft Office PowerPoint</Application>
  <PresentationFormat>A4 210 x 297 mm</PresentationFormat>
  <Paragraphs>10</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 UI</vt:lpstr>
      <vt:lpstr>ＭＳ Ｐゴシック</vt:lpstr>
      <vt:lpstr>Arial</vt:lpstr>
      <vt:lpstr>Bookman Old Style</vt:lpstr>
      <vt:lpstr>Times New Roman</vt:lpstr>
      <vt:lpstr>Trebuchet MS</vt:lpstr>
      <vt:lpstr>新しいﾌﾟﾚｾﾞﾝﾃｰｼｮﾝ</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2009-04-07T01:49:16Z</dcterms:created>
  <dcterms:modified xsi:type="dcterms:W3CDTF">2022-04-11T12:41:24Z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0x010100D90B325E6892AD4FA473706664B18A7D</vt:lpwstr>
  </property>
</Properties>
</file>