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58" r:id="rId5"/>
  </p:sldIdLst>
  <p:sldSz cx="9906000" cy="6858000" type="A4"/>
  <p:notesSz cx="6735763" cy="9866313"/>
  <p:defaultTextStyle>
    <a:defPPr>
      <a:defRPr lang="ja-JP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A00032"/>
    <a:srgbClr val="3333CC"/>
    <a:srgbClr val="0000FF"/>
    <a:srgbClr val="0033CC"/>
    <a:srgbClr val="0000CC"/>
    <a:srgbClr val="B30F41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4604" autoAdjust="0"/>
  </p:normalViewPr>
  <p:slideViewPr>
    <p:cSldViewPr>
      <p:cViewPr varScale="1">
        <p:scale>
          <a:sx n="78" d="100"/>
          <a:sy n="78" d="100"/>
        </p:scale>
        <p:origin x="114" y="504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90"/>
      </p:cViewPr>
      <p:guideLst>
        <p:guide orient="horz" pos="3107"/>
        <p:guide pos="212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B0B64FD-3276-408C-9C89-2B299AE9BA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42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4" y="2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96913" y="739775"/>
            <a:ext cx="5345112" cy="3700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80"/>
            <a:ext cx="4938713" cy="4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4" y="9372759"/>
            <a:ext cx="2919413" cy="49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1" rIns="91404" bIns="457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latin typeface="Times New Roman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09F73FBE-28BF-403A-8649-8CDBB934D7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6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2"/>
          <p:cNvSpPr>
            <a:spLocks noChangeShapeType="1"/>
          </p:cNvSpPr>
          <p:nvPr userDrawn="1"/>
        </p:nvSpPr>
        <p:spPr bwMode="auto">
          <a:xfrm>
            <a:off x="117475" y="3500438"/>
            <a:ext cx="9671050" cy="0"/>
          </a:xfrm>
          <a:prstGeom prst="line">
            <a:avLst/>
          </a:prstGeom>
          <a:noFill/>
          <a:ln w="76200">
            <a:solidFill>
              <a:srgbClr val="B30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" name="Rectangle 1075"/>
          <p:cNvSpPr>
            <a:spLocks noChangeArrowheads="1"/>
          </p:cNvSpPr>
          <p:nvPr userDrawn="1"/>
        </p:nvSpPr>
        <p:spPr bwMode="auto">
          <a:xfrm>
            <a:off x="1209675" y="2420938"/>
            <a:ext cx="863600" cy="863600"/>
          </a:xfrm>
          <a:prstGeom prst="rect">
            <a:avLst/>
          </a:prstGeom>
          <a:gradFill rotWithShape="1">
            <a:gsLst>
              <a:gs pos="0">
                <a:srgbClr val="0D2B88"/>
              </a:gs>
              <a:gs pos="100000">
                <a:srgbClr val="0D2B88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6" name="Rectangle 1076"/>
          <p:cNvSpPr>
            <a:spLocks noChangeArrowheads="1"/>
          </p:cNvSpPr>
          <p:nvPr userDrawn="1"/>
        </p:nvSpPr>
        <p:spPr bwMode="auto">
          <a:xfrm>
            <a:off x="895350" y="2060575"/>
            <a:ext cx="863600" cy="863600"/>
          </a:xfrm>
          <a:prstGeom prst="rect">
            <a:avLst/>
          </a:prstGeom>
          <a:gradFill rotWithShape="1">
            <a:gsLst>
              <a:gs pos="0">
                <a:srgbClr val="B30F41"/>
              </a:gs>
              <a:gs pos="100000">
                <a:srgbClr val="B30F41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ja-JP">
              <a:ea typeface="ＭＳ Ｐゴシック" pitchFamily="50" charset="-128"/>
            </a:endParaRPr>
          </a:p>
        </p:txBody>
      </p:sp>
      <p:pic>
        <p:nvPicPr>
          <p:cNvPr id="7" name="Picture 1081" descr="logo_hit_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00" y="4406900"/>
            <a:ext cx="2544763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82"/>
          <p:cNvSpPr txBox="1">
            <a:spLocks noChangeArrowheads="1"/>
          </p:cNvSpPr>
          <p:nvPr userDrawn="1"/>
        </p:nvSpPr>
        <p:spPr bwMode="auto">
          <a:xfrm>
            <a:off x="3030538" y="5086350"/>
            <a:ext cx="37941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800">
                <a:solidFill>
                  <a:srgbClr val="0D2B88"/>
                </a:solidFill>
                <a:ea typeface="MS UI Gothic" pitchFamily="50" charset="-128"/>
              </a:rPr>
              <a:t>～ あらゆる人の想いに 双方向的関わりを通じて より高度な技術を提供する ～</a:t>
            </a:r>
          </a:p>
        </p:txBody>
      </p:sp>
      <p:sp>
        <p:nvSpPr>
          <p:cNvPr id="92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912938"/>
            <a:ext cx="8534400" cy="1444625"/>
          </a:xfrm>
          <a:ln w="57150" cmpd="thickThin"/>
        </p:spPr>
        <p:txBody>
          <a:bodyPr wrap="square" lIns="88422" tIns="44211" rIns="88422" bIns="44211" anchor="ctr"/>
          <a:lstStyle>
            <a:lvl1pPr algn="ctr">
              <a:lnSpc>
                <a:spcPct val="100000"/>
              </a:lnSpc>
              <a:defRPr kumimoji="0"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59388"/>
            <a:ext cx="7315200" cy="1122362"/>
          </a:xfrm>
        </p:spPr>
        <p:txBody>
          <a:bodyPr lIns="88422" tIns="44211" rIns="88422" bIns="44211" anchor="ctr"/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/>
              <a:t>Internal Use Only.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0" y="4357694"/>
            <a:ext cx="9906000" cy="1500187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93675" y="838200"/>
            <a:ext cx="4683125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838200"/>
            <a:ext cx="4683125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82089" y="857232"/>
            <a:ext cx="830235" cy="5619768"/>
          </a:xfrm>
        </p:spPr>
        <p:txBody>
          <a:bodyPr vert="eaVert" anchor="ctr"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93674" y="857232"/>
            <a:ext cx="8616977" cy="5619768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– For Internal Use Only.</a:t>
            </a:r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 userDrawn="1"/>
        </p:nvSpPr>
        <p:spPr bwMode="auto">
          <a:xfrm>
            <a:off x="201613" y="320675"/>
            <a:ext cx="287337" cy="287338"/>
          </a:xfrm>
          <a:prstGeom prst="rect">
            <a:avLst/>
          </a:prstGeom>
          <a:gradFill rotWithShape="1">
            <a:gsLst>
              <a:gs pos="0">
                <a:srgbClr val="0D2B88"/>
              </a:gs>
              <a:gs pos="100000">
                <a:srgbClr val="0D2B88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152400"/>
            <a:ext cx="724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4592638" y="6597650"/>
            <a:ext cx="7223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defTabSz="884238" eaLnBrk="1" hangingPunct="1">
              <a:spcBef>
                <a:spcPct val="50000"/>
              </a:spcBef>
              <a:defRPr/>
            </a:pPr>
            <a:r>
              <a:rPr lang="en-US" altLang="ja-JP" sz="900">
                <a:solidFill>
                  <a:srgbClr val="5F5F5F"/>
                </a:solidFill>
                <a:latin typeface="Arial" charset="0"/>
                <a:ea typeface="ＭＳ Ｐゴシック" pitchFamily="50" charset="-128"/>
              </a:rPr>
              <a:t>- </a:t>
            </a:r>
            <a:fld id="{40C82CA9-3463-4D41-A523-FB39598E80F1}" type="slidenum">
              <a:rPr lang="en-US" altLang="ja-JP" sz="900">
                <a:solidFill>
                  <a:srgbClr val="5F5F5F"/>
                </a:solidFill>
                <a:latin typeface="Arial" charset="0"/>
                <a:ea typeface="ＭＳ Ｐゴシック" pitchFamily="50" charset="-128"/>
              </a:rPr>
              <a:pPr defTabSz="884238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900">
                <a:solidFill>
                  <a:srgbClr val="5F5F5F"/>
                </a:solidFill>
                <a:latin typeface="Arial" charset="0"/>
                <a:ea typeface="ＭＳ Ｐゴシック" pitchFamily="50" charset="-128"/>
              </a:rPr>
              <a:t> -</a:t>
            </a: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838200"/>
            <a:ext cx="9518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73" name="Line 49"/>
          <p:cNvSpPr>
            <a:spLocks noChangeShapeType="1"/>
          </p:cNvSpPr>
          <p:nvPr userDrawn="1"/>
        </p:nvSpPr>
        <p:spPr bwMode="auto">
          <a:xfrm>
            <a:off x="117475" y="679450"/>
            <a:ext cx="9671050" cy="0"/>
          </a:xfrm>
          <a:prstGeom prst="line">
            <a:avLst/>
          </a:prstGeom>
          <a:noFill/>
          <a:ln w="76200">
            <a:solidFill>
              <a:srgbClr val="B30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117475" y="6597650"/>
            <a:ext cx="9671050" cy="0"/>
          </a:xfrm>
          <a:prstGeom prst="line">
            <a:avLst/>
          </a:prstGeom>
          <a:noFill/>
          <a:ln w="38100">
            <a:solidFill>
              <a:srgbClr val="B30F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079" name="Rectangle 55"/>
          <p:cNvSpPr>
            <a:spLocks noChangeArrowheads="1"/>
          </p:cNvSpPr>
          <p:nvPr userDrawn="1"/>
        </p:nvSpPr>
        <p:spPr bwMode="auto">
          <a:xfrm>
            <a:off x="128588" y="176213"/>
            <a:ext cx="287337" cy="287337"/>
          </a:xfrm>
          <a:prstGeom prst="rect">
            <a:avLst/>
          </a:prstGeom>
          <a:gradFill rotWithShape="1">
            <a:gsLst>
              <a:gs pos="0">
                <a:srgbClr val="B30F41"/>
              </a:gs>
              <a:gs pos="100000">
                <a:srgbClr val="B30F41">
                  <a:gamma/>
                  <a:tint val="4392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ja-JP">
              <a:ea typeface="ＭＳ Ｐゴシック" pitchFamily="50" charset="-128"/>
            </a:endParaRPr>
          </a:p>
        </p:txBody>
      </p:sp>
      <p:pic>
        <p:nvPicPr>
          <p:cNvPr id="1033" name="Picture 59" descr="logo_hit_top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97838" y="150813"/>
            <a:ext cx="16446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フッター プレースホルダ 3"/>
          <p:cNvSpPr>
            <a:spLocks noGrp="1"/>
          </p:cNvSpPr>
          <p:nvPr userDrawn="1">
            <p:ph type="ftr" sz="quarter" idx="3"/>
          </p:nvPr>
        </p:nvSpPr>
        <p:spPr>
          <a:xfrm>
            <a:off x="6122988" y="6597650"/>
            <a:ext cx="3582987" cy="260350"/>
          </a:xfrm>
          <a:prstGeom prst="rect">
            <a:avLst/>
          </a:prstGeom>
        </p:spPr>
        <p:txBody>
          <a:bodyPr/>
          <a:lstStyle>
            <a:lvl1pPr algn="r">
              <a:defRPr sz="1000" b="1" dirty="0">
                <a:solidFill>
                  <a:srgbClr val="FF0000"/>
                </a:solidFill>
                <a:latin typeface="Bookman Old Style" pitchFamily="18" charset="0"/>
              </a:defRPr>
            </a:lvl1pPr>
          </a:lstStyle>
          <a:p>
            <a:pPr>
              <a:defRPr/>
            </a:pPr>
            <a:r>
              <a:rPr lang="en-US"/>
              <a:t>Confidential –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/>
              <a:t>Internal Use Only.</a:t>
            </a: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hf sldNum="0" hdr="0" dt="0"/>
  <p:txStyles>
    <p:titleStyle>
      <a:lvl1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2pPr>
      <a:lvl3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3pPr>
      <a:lvl4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4pPr>
      <a:lvl5pPr algn="l" defTabSz="884238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32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5pPr>
      <a:lvl6pPr marL="4572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6pPr>
      <a:lvl7pPr marL="9144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7pPr>
      <a:lvl8pPr marL="13716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8pPr>
      <a:lvl9pPr marL="1828800" algn="l" defTabSz="884238" rtl="0" fontAlgn="base">
        <a:lnSpc>
          <a:spcPct val="80000"/>
        </a:lnSpc>
        <a:spcBef>
          <a:spcPct val="0"/>
        </a:spcBef>
        <a:spcAft>
          <a:spcPct val="0"/>
        </a:spcAft>
        <a:defRPr kumimoji="1" sz="28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>
          <a:solidFill>
            <a:srgbClr val="5F5F5F"/>
          </a:solidFill>
          <a:latin typeface="+mn-lt"/>
          <a:ea typeface="+mn-ea"/>
          <a:cs typeface="+mn-cs"/>
        </a:defRPr>
      </a:lvl1pPr>
      <a:lvl2pPr marL="363538" indent="3175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 kumimoji="1" sz="1600">
          <a:solidFill>
            <a:srgbClr val="5F5F5F"/>
          </a:solidFill>
          <a:latin typeface="+mn-lt"/>
          <a:ea typeface="+mn-ea"/>
        </a:defRPr>
      </a:lvl2pPr>
      <a:lvl3pPr marL="712788" indent="201613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 kumimoji="1" sz="1400">
          <a:solidFill>
            <a:srgbClr val="5F5F5F"/>
          </a:solidFill>
          <a:latin typeface="+mn-lt"/>
          <a:ea typeface="+mn-ea"/>
        </a:defRPr>
      </a:lvl3pPr>
      <a:lvl4pPr marL="1076325" indent="295275" algn="l" defTabSz="3810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4pPr>
      <a:lvl5pPr marL="1438275" indent="1588" algn="l" defTabSz="381000" rtl="0" eaLnBrk="0" fontAlgn="base" hangingPunct="0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5pPr>
      <a:lvl6pPr marL="18954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6pPr>
      <a:lvl7pPr marL="23526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7pPr>
      <a:lvl8pPr marL="28098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8pPr>
      <a:lvl9pPr marL="3267075" indent="1588" algn="l" defTabSz="381000" rtl="0" fontAlgn="base">
        <a:spcBef>
          <a:spcPct val="20000"/>
        </a:spcBef>
        <a:spcAft>
          <a:spcPct val="0"/>
        </a:spcAft>
        <a:defRPr kumimoji="1" sz="1200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76745822-2E41-421A-998E-2D00A6A0FDAD}"/>
              </a:ext>
            </a:extLst>
          </p:cNvPr>
          <p:cNvSpPr txBox="1">
            <a:spLocks/>
          </p:cNvSpPr>
          <p:nvPr/>
        </p:nvSpPr>
        <p:spPr>
          <a:xfrm>
            <a:off x="514610" y="59145"/>
            <a:ext cx="7248525" cy="457200"/>
          </a:xfrm>
          <a:prstGeom prst="rect">
            <a:avLst/>
          </a:prstGeom>
        </p:spPr>
        <p:txBody>
          <a:bodyPr/>
          <a:lstStyle>
            <a:lvl1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2pPr>
            <a:lvl3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3pPr>
            <a:lvl4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4pPr>
            <a:lvl5pPr algn="l" defTabSz="884238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defTabSz="884238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BF3F82-C08F-44D7-BB18-ED1A4F37366E}"/>
              </a:ext>
            </a:extLst>
          </p:cNvPr>
          <p:cNvSpPr/>
          <p:nvPr/>
        </p:nvSpPr>
        <p:spPr bwMode="auto">
          <a:xfrm>
            <a:off x="181034" y="4612376"/>
            <a:ext cx="2520000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あなたのキャリア像について、ご記載ください。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1CEEF8-C5C9-44D8-9D8C-9F03F4A11B96}"/>
              </a:ext>
            </a:extLst>
          </p:cNvPr>
          <p:cNvSpPr/>
          <p:nvPr/>
        </p:nvSpPr>
        <p:spPr bwMode="auto">
          <a:xfrm>
            <a:off x="187515" y="764704"/>
            <a:ext cx="2520000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業界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を志望されている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理由についてご記載ください。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02329E-DCD5-44D7-A7C7-FC83853B6E74}"/>
              </a:ext>
            </a:extLst>
          </p:cNvPr>
          <p:cNvSpPr/>
          <p:nvPr/>
        </p:nvSpPr>
        <p:spPr bwMode="auto">
          <a:xfrm>
            <a:off x="189514" y="2671958"/>
            <a:ext cx="2520000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でどのようなことをしたいか、ご記載ください。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9D8669-6787-4FBE-9061-6C227F67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152400"/>
            <a:ext cx="7248524" cy="457200"/>
          </a:xfrm>
        </p:spPr>
        <p:txBody>
          <a:bodyPr/>
          <a:lstStyle/>
          <a:p>
            <a:r>
              <a:rPr kumimoji="1" lang="en-US" altLang="ja-JP" dirty="0" err="1"/>
              <a:t>WorkSheet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6F940-415F-4C26-BEC2-4EA19A41D944}"/>
              </a:ext>
            </a:extLst>
          </p:cNvPr>
          <p:cNvSpPr txBox="1"/>
          <p:nvPr/>
        </p:nvSpPr>
        <p:spPr>
          <a:xfrm>
            <a:off x="6113872" y="115222"/>
            <a:ext cx="197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作成日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:2022/04/10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氏　 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三宅悠暉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</a:t>
            </a:r>
            <a:endParaRPr kumimoji="1" lang="ja-JP" altLang="en-US" sz="12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A3AE2B-E426-4003-911B-86FE55CAA9DA}"/>
              </a:ext>
            </a:extLst>
          </p:cNvPr>
          <p:cNvSpPr/>
          <p:nvPr/>
        </p:nvSpPr>
        <p:spPr bwMode="auto">
          <a:xfrm>
            <a:off x="2792757" y="764704"/>
            <a:ext cx="6925725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IT×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機械を実現し，ハードウェアを最大限活用した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でお客様の課題を解決したい．私は出身が岐阜市・現在は金沢市に住んでいますがどちらも都会ではありません．そんな地元ならではの零細企業は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を導入したいけど，誰に相談したら良いかも分からないといった状況です．やはり都会から離れれば離れるほど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化は遅れ，最終的にはそこにある企業は衰退していきます．そうなると地域自体が衰退していきます．それらを私の手で救うために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業界を志望しています．私は機械系の分野を学んできましたが，その知識だけではお客様の解決はできません．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EC5ED9C-604F-4088-8328-56110347FF50}"/>
              </a:ext>
            </a:extLst>
          </p:cNvPr>
          <p:cNvSpPr/>
          <p:nvPr/>
        </p:nvSpPr>
        <p:spPr bwMode="auto">
          <a:xfrm>
            <a:off x="2792758" y="2671958"/>
            <a:ext cx="6925725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D6C441-0D60-4BB0-8B65-8C012F0F3AC5}"/>
              </a:ext>
            </a:extLst>
          </p:cNvPr>
          <p:cNvSpPr/>
          <p:nvPr/>
        </p:nvSpPr>
        <p:spPr bwMode="auto">
          <a:xfrm>
            <a:off x="2792758" y="4612376"/>
            <a:ext cx="6925725" cy="187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655628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ﾌﾟﾚｾﾞﾝﾃｰｼｮ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しいﾌﾟﾚｾﾞﾝﾃｰｼｮﾝ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新しいﾌﾟﾚｾﾞﾝﾃｰｼｮﾝ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ﾌﾟﾚｾﾞﾝﾃｰｼｮﾝ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ﾌﾟﾚｾﾞﾝﾃｰｼｮﾝ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90B325E6892AD4FA473706664B18A7D" ma:contentTypeVersion="0" ma:contentTypeDescription="新しいドキュメントを作成します。" ma:contentTypeScope="" ma:versionID="88dc045d89b1bcf1f51fb0fff5ca5938">
  <xsd:schema xmlns:xsd="http://www.w3.org/2001/XMLSchema" xmlns:p="http://schemas.microsoft.com/office/2006/metadata/properties" targetNamespace="http://schemas.microsoft.com/office/2006/metadata/properties" ma:root="true" ma:fieldsID="f4cff559f9a06213828a8956bc5bb2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 ma:readOnly="true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49CBC-2CF0-4144-8497-1908E9DC4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7D0336D-689A-4720-A4AF-FB415B4E609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1A7E4F-CBBE-41CC-B455-C0337DF3F3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185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Arial</vt:lpstr>
      <vt:lpstr>Bookman Old Style</vt:lpstr>
      <vt:lpstr>Times New Roman</vt:lpstr>
      <vt:lpstr>Trebuchet MS</vt:lpstr>
      <vt:lpstr>新しいﾌﾟﾚｾﾞﾝﾃｰｼｮﾝ</vt:lpstr>
      <vt:lpstr>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2009-04-07T01:49:16Z</dcterms:created>
  <dcterms:modified xsi:type="dcterms:W3CDTF">2022-04-10T12:55:20Z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0x010100D90B325E6892AD4FA473706664B18A7D</vt:lpwstr>
  </property>
</Properties>
</file>