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removePersonalInfoOnSave="1" saveSubsetFonts="1">
  <p:sldMasterIdLst>
    <p:sldMasterId id="2147483648" r:id="rId4"/>
  </p:sldMasterIdLst>
  <p:notesMasterIdLst>
    <p:notesMasterId r:id="rId6"/>
  </p:notesMasterIdLst>
  <p:handoutMasterIdLst>
    <p:handoutMasterId r:id="rId7"/>
  </p:handoutMasterIdLst>
  <p:sldIdLst>
    <p:sldId id="358" r:id="rId5"/>
  </p:sldIdLst>
  <p:sldSz cx="9906000" cy="6858000" type="A4"/>
  <p:notesSz cx="6735763" cy="9866313"/>
  <p:defaultTextStyle>
    <a:defPPr>
      <a:defRPr lang="ja-JP"/>
    </a:defPPr>
    <a:lvl1pPr algn="ctr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Trebuchet MS" pitchFamily="34" charset="0"/>
        <a:ea typeface="ＭＳ Ｐゴシック" charset="-128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Trebuchet MS" pitchFamily="34" charset="0"/>
        <a:ea typeface="ＭＳ Ｐゴシック" charset="-128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Trebuchet MS" pitchFamily="34" charset="0"/>
        <a:ea typeface="ＭＳ Ｐゴシック" charset="-128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Trebuchet MS" pitchFamily="34" charset="0"/>
        <a:ea typeface="ＭＳ Ｐゴシック" charset="-128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Trebuchet MS" pitchFamily="34" charset="0"/>
        <a:ea typeface="ＭＳ Ｐゴシック" charset="-128"/>
        <a:cs typeface="+mn-cs"/>
      </a:defRPr>
    </a:lvl5pPr>
    <a:lvl6pPr marL="2286000" algn="l" defTabSz="914400" rtl="0" eaLnBrk="1" latinLnBrk="0" hangingPunct="1">
      <a:defRPr kumimoji="1" sz="1400" kern="1200">
        <a:solidFill>
          <a:schemeClr val="tx1"/>
        </a:solidFill>
        <a:latin typeface="Trebuchet MS" pitchFamily="34" charset="0"/>
        <a:ea typeface="ＭＳ Ｐゴシック" charset="-128"/>
        <a:cs typeface="+mn-cs"/>
      </a:defRPr>
    </a:lvl6pPr>
    <a:lvl7pPr marL="2743200" algn="l" defTabSz="914400" rtl="0" eaLnBrk="1" latinLnBrk="0" hangingPunct="1">
      <a:defRPr kumimoji="1" sz="1400" kern="1200">
        <a:solidFill>
          <a:schemeClr val="tx1"/>
        </a:solidFill>
        <a:latin typeface="Trebuchet MS" pitchFamily="34" charset="0"/>
        <a:ea typeface="ＭＳ Ｐゴシック" charset="-128"/>
        <a:cs typeface="+mn-cs"/>
      </a:defRPr>
    </a:lvl7pPr>
    <a:lvl8pPr marL="3200400" algn="l" defTabSz="914400" rtl="0" eaLnBrk="1" latinLnBrk="0" hangingPunct="1">
      <a:defRPr kumimoji="1" sz="1400" kern="1200">
        <a:solidFill>
          <a:schemeClr val="tx1"/>
        </a:solidFill>
        <a:latin typeface="Trebuchet MS" pitchFamily="34" charset="0"/>
        <a:ea typeface="ＭＳ Ｐゴシック" charset="-128"/>
        <a:cs typeface="+mn-cs"/>
      </a:defRPr>
    </a:lvl8pPr>
    <a:lvl9pPr marL="3657600" algn="l" defTabSz="914400" rtl="0" eaLnBrk="1" latinLnBrk="0" hangingPunct="1">
      <a:defRPr kumimoji="1" sz="1400" kern="1200">
        <a:solidFill>
          <a:schemeClr val="tx1"/>
        </a:solidFill>
        <a:latin typeface="Trebuchet MS" pitchFamily="34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7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7" userDrawn="1">
          <p15:clr>
            <a:srgbClr val="A4A3A4"/>
          </p15:clr>
        </p15:guide>
        <p15:guide id="2" pos="212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A00032"/>
    <a:srgbClr val="3333CC"/>
    <a:srgbClr val="0000FF"/>
    <a:srgbClr val="0033CC"/>
    <a:srgbClr val="0000CC"/>
    <a:srgbClr val="B30F41"/>
    <a:srgbClr val="5F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62" autoAdjust="0"/>
    <p:restoredTop sz="94604" autoAdjust="0"/>
  </p:normalViewPr>
  <p:slideViewPr>
    <p:cSldViewPr>
      <p:cViewPr varScale="1">
        <p:scale>
          <a:sx n="67" d="100"/>
          <a:sy n="67" d="100"/>
        </p:scale>
        <p:origin x="1140" y="16"/>
      </p:cViewPr>
      <p:guideLst>
        <p:guide orient="horz" pos="2387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1" d="100"/>
          <a:sy n="51" d="100"/>
        </p:scale>
        <p:origin x="-1860" y="-90"/>
      </p:cViewPr>
      <p:guideLst>
        <p:guide orient="horz" pos="3107"/>
        <p:guide pos="212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4" y="2"/>
            <a:ext cx="2919413" cy="493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4" tIns="45701" rIns="91404" bIns="45701" numCol="1" anchor="t" anchorCtr="0" compatLnSpc="1">
            <a:prstTxWarp prst="textNoShape">
              <a:avLst/>
            </a:prstTxWarp>
          </a:bodyPr>
          <a:lstStyle>
            <a:lvl1pPr algn="l" eaLnBrk="1" hangingPunct="1">
              <a:spcBef>
                <a:spcPct val="50000"/>
              </a:spcBef>
              <a:defRPr sz="1200">
                <a:latin typeface="Times New Roman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16354" y="2"/>
            <a:ext cx="2919413" cy="493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4" tIns="45701" rIns="91404" bIns="45701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50000"/>
              </a:spcBef>
              <a:defRPr sz="1200">
                <a:latin typeface="Times New Roman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4" y="9372759"/>
            <a:ext cx="2919413" cy="493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4" tIns="45701" rIns="91404" bIns="45701" numCol="1" anchor="b" anchorCtr="0" compatLnSpc="1">
            <a:prstTxWarp prst="textNoShape">
              <a:avLst/>
            </a:prstTxWarp>
          </a:bodyPr>
          <a:lstStyle>
            <a:lvl1pPr algn="l" eaLnBrk="1" hangingPunct="1">
              <a:spcBef>
                <a:spcPct val="50000"/>
              </a:spcBef>
              <a:defRPr sz="1200">
                <a:latin typeface="Times New Roman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16354" y="9372759"/>
            <a:ext cx="2919413" cy="493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4" tIns="45701" rIns="91404" bIns="45701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50000"/>
              </a:spcBef>
              <a:defRPr sz="1200">
                <a:latin typeface="Times New Roman" charset="0"/>
                <a:ea typeface="ＭＳ Ｐゴシック" pitchFamily="50" charset="-128"/>
              </a:defRPr>
            </a:lvl1pPr>
          </a:lstStyle>
          <a:p>
            <a:pPr>
              <a:defRPr/>
            </a:pPr>
            <a:fld id="{DB0B64FD-3276-408C-9C89-2B299AE9BA0B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7300426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4" y="2"/>
            <a:ext cx="2919413" cy="493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4" tIns="45701" rIns="91404" bIns="45701" numCol="1" anchor="t" anchorCtr="0" compatLnSpc="1">
            <a:prstTxWarp prst="textNoShape">
              <a:avLst/>
            </a:prstTxWarp>
          </a:bodyPr>
          <a:lstStyle>
            <a:lvl1pPr algn="l" eaLnBrk="1" hangingPunct="1">
              <a:spcBef>
                <a:spcPct val="50000"/>
              </a:spcBef>
              <a:defRPr sz="1200">
                <a:latin typeface="Times New Roman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16354" y="2"/>
            <a:ext cx="2919413" cy="493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4" tIns="45701" rIns="91404" bIns="45701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50000"/>
              </a:spcBef>
              <a:defRPr sz="1200">
                <a:latin typeface="Times New Roman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2292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696913" y="739775"/>
            <a:ext cx="5345112" cy="3700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98525" y="4686380"/>
            <a:ext cx="4938713" cy="4440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4" tIns="45701" rIns="91404" bIns="4570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/>
              <a:t>マスターテキストの書式設定</a:t>
            </a:r>
          </a:p>
          <a:p>
            <a:pPr lvl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4" y="9372759"/>
            <a:ext cx="2919413" cy="493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4" tIns="45701" rIns="91404" bIns="45701" numCol="1" anchor="b" anchorCtr="0" compatLnSpc="1">
            <a:prstTxWarp prst="textNoShape">
              <a:avLst/>
            </a:prstTxWarp>
          </a:bodyPr>
          <a:lstStyle>
            <a:lvl1pPr algn="l" eaLnBrk="1" hangingPunct="1">
              <a:spcBef>
                <a:spcPct val="50000"/>
              </a:spcBef>
              <a:defRPr sz="1200">
                <a:latin typeface="Times New Roman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6354" y="9372759"/>
            <a:ext cx="2919413" cy="493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4" tIns="45701" rIns="91404" bIns="45701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50000"/>
              </a:spcBef>
              <a:defRPr sz="1200">
                <a:latin typeface="Times New Roman" charset="0"/>
                <a:ea typeface="ＭＳ Ｐゴシック" pitchFamily="50" charset="-128"/>
              </a:defRPr>
            </a:lvl1pPr>
          </a:lstStyle>
          <a:p>
            <a:pPr>
              <a:defRPr/>
            </a:pPr>
            <a:fld id="{09F73FBE-28BF-403A-8649-8CDBB934D7BE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52063709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明朝" pitchFamily="18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明朝" pitchFamily="1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明朝" pitchFamily="1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明朝" pitchFamily="1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明朝" pitchFamily="18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072"/>
          <p:cNvSpPr>
            <a:spLocks noChangeShapeType="1"/>
          </p:cNvSpPr>
          <p:nvPr userDrawn="1"/>
        </p:nvSpPr>
        <p:spPr bwMode="auto">
          <a:xfrm>
            <a:off x="117475" y="3500438"/>
            <a:ext cx="9671050" cy="0"/>
          </a:xfrm>
          <a:prstGeom prst="line">
            <a:avLst/>
          </a:prstGeom>
          <a:noFill/>
          <a:ln w="76200">
            <a:solidFill>
              <a:srgbClr val="B30F4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ja-JP" altLang="en-US">
              <a:ea typeface="ＭＳ Ｐゴシック" pitchFamily="50" charset="-128"/>
            </a:endParaRPr>
          </a:p>
        </p:txBody>
      </p:sp>
      <p:sp>
        <p:nvSpPr>
          <p:cNvPr id="5" name="Rectangle 1075"/>
          <p:cNvSpPr>
            <a:spLocks noChangeArrowheads="1"/>
          </p:cNvSpPr>
          <p:nvPr userDrawn="1"/>
        </p:nvSpPr>
        <p:spPr bwMode="auto">
          <a:xfrm>
            <a:off x="1209675" y="2420938"/>
            <a:ext cx="863600" cy="863600"/>
          </a:xfrm>
          <a:prstGeom prst="rect">
            <a:avLst/>
          </a:prstGeom>
          <a:gradFill rotWithShape="1">
            <a:gsLst>
              <a:gs pos="0">
                <a:srgbClr val="0D2B88"/>
              </a:gs>
              <a:gs pos="100000">
                <a:srgbClr val="0D2B88">
                  <a:gamma/>
                  <a:tint val="43922"/>
                  <a:invGamma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ja-JP" altLang="en-US">
              <a:ea typeface="ＭＳ Ｐゴシック" pitchFamily="50" charset="-128"/>
            </a:endParaRPr>
          </a:p>
        </p:txBody>
      </p:sp>
      <p:sp>
        <p:nvSpPr>
          <p:cNvPr id="6" name="Rectangle 1076"/>
          <p:cNvSpPr>
            <a:spLocks noChangeArrowheads="1"/>
          </p:cNvSpPr>
          <p:nvPr userDrawn="1"/>
        </p:nvSpPr>
        <p:spPr bwMode="auto">
          <a:xfrm>
            <a:off x="895350" y="2060575"/>
            <a:ext cx="863600" cy="863600"/>
          </a:xfrm>
          <a:prstGeom prst="rect">
            <a:avLst/>
          </a:prstGeom>
          <a:gradFill rotWithShape="1">
            <a:gsLst>
              <a:gs pos="0">
                <a:srgbClr val="B30F41"/>
              </a:gs>
              <a:gs pos="100000">
                <a:srgbClr val="B30F41">
                  <a:gamma/>
                  <a:tint val="43922"/>
                  <a:invGamma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ja-JP" altLang="ja-JP">
              <a:ea typeface="ＭＳ Ｐゴシック" pitchFamily="50" charset="-128"/>
            </a:endParaRPr>
          </a:p>
        </p:txBody>
      </p:sp>
      <p:pic>
        <p:nvPicPr>
          <p:cNvPr id="7" name="Picture 1081" descr="logo_hit_top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70300" y="4406900"/>
            <a:ext cx="2544763" cy="687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 Box 1082"/>
          <p:cNvSpPr txBox="1">
            <a:spLocks noChangeArrowheads="1"/>
          </p:cNvSpPr>
          <p:nvPr userDrawn="1"/>
        </p:nvSpPr>
        <p:spPr bwMode="auto">
          <a:xfrm>
            <a:off x="3030538" y="5086350"/>
            <a:ext cx="3794125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ja-JP" altLang="en-US" sz="800">
                <a:solidFill>
                  <a:srgbClr val="0D2B88"/>
                </a:solidFill>
                <a:ea typeface="MS UI Gothic" pitchFamily="50" charset="-128"/>
              </a:rPr>
              <a:t>～ あらゆる人の想いに 双方向的関わりを通じて より高度な技術を提供する ～</a:t>
            </a:r>
          </a:p>
        </p:txBody>
      </p:sp>
      <p:sp>
        <p:nvSpPr>
          <p:cNvPr id="9218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685800" y="1912938"/>
            <a:ext cx="8534400" cy="1444625"/>
          </a:xfrm>
          <a:ln w="57150" cmpd="thickThin"/>
        </p:spPr>
        <p:txBody>
          <a:bodyPr wrap="square" lIns="88422" tIns="44211" rIns="88422" bIns="44211" anchor="ctr"/>
          <a:lstStyle>
            <a:lvl1pPr algn="ctr">
              <a:lnSpc>
                <a:spcPct val="100000"/>
              </a:lnSpc>
              <a:defRPr kumimoji="0" sz="3200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9219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5259388"/>
            <a:ext cx="7315200" cy="1122362"/>
          </a:xfrm>
        </p:spPr>
        <p:txBody>
          <a:bodyPr lIns="88422" tIns="44211" rIns="88422" bIns="44211" anchor="ctr"/>
          <a:lstStyle>
            <a:lvl1pPr algn="ctr">
              <a:lnSpc>
                <a:spcPct val="100000"/>
              </a:lnSpc>
              <a:spcBef>
                <a:spcPct val="0"/>
              </a:spcBef>
              <a:defRPr sz="1400"/>
            </a:lvl1pPr>
          </a:lstStyle>
          <a:p>
            <a:r>
              <a:rPr lang="ja-JP" altLang="en-US"/>
              <a:t>マスター サブタイトルの書式設定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/>
            </a:lvl1pPr>
          </a:lstStyle>
          <a:p>
            <a:pPr lvl="0"/>
            <a:r>
              <a:rPr lang="ja-JP" altLang="en-US" dirty="0"/>
              <a:t>マスタ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4" name="フッター プレースホルダ 3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Confidential – </a:t>
            </a:r>
            <a:r>
              <a:rPr lang="en-US" altLang="ja-JP"/>
              <a:t>For</a:t>
            </a:r>
            <a:r>
              <a:rPr lang="ja-JP" altLang="en-US"/>
              <a:t> </a:t>
            </a:r>
            <a:r>
              <a:rPr lang="en-US"/>
              <a:t>Internal Use Only.</a:t>
            </a:r>
            <a:endParaRPr lang="en-US" altLang="ja-JP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2714620"/>
            <a:ext cx="9906000" cy="1362075"/>
          </a:xfrm>
        </p:spPr>
        <p:txBody>
          <a:bodyPr anchor="ctr"/>
          <a:lstStyle>
            <a:lvl1pPr algn="ctr">
              <a:defRPr sz="4000" b="1" cap="all"/>
            </a:lvl1pPr>
          </a:lstStyle>
          <a:p>
            <a:r>
              <a:rPr lang="ja-JP" altLang="en-US" dirty="0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0" y="4357694"/>
            <a:ext cx="9906000" cy="1500187"/>
          </a:xfrm>
        </p:spPr>
        <p:txBody>
          <a:bodyPr anchor="ctr"/>
          <a:lstStyle>
            <a:lvl1pPr marL="0" indent="0" algn="ctr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4" name="フッター プレースホルダ 3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Confidential – For Internal Use Only.</a:t>
            </a:r>
            <a:endParaRPr lang="en-US" altLang="ja-JP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193675" y="838200"/>
            <a:ext cx="4683125" cy="5638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5029200" y="838200"/>
            <a:ext cx="4683125" cy="5638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フッター プレースホルダ 3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Confidential – For Internal Use Only.</a:t>
            </a:r>
            <a:endParaRPr lang="en-US" altLang="ja-JP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フッター プレースホルダ 3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Confidential – For Internal Use Only.</a:t>
            </a:r>
            <a:endParaRPr lang="en-US" altLang="ja-JP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ッター プレースホルダ 3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Confidential – For Internal Use Only.</a:t>
            </a:r>
            <a:endParaRPr lang="en-US" altLang="ja-JP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フッター プレースホルダ 3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Confidential – For Internal Use Only.</a:t>
            </a:r>
            <a:endParaRPr lang="en-US" altLang="ja-JP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882089" y="857232"/>
            <a:ext cx="830235" cy="5619768"/>
          </a:xfrm>
        </p:spPr>
        <p:txBody>
          <a:bodyPr vert="eaVert" anchor="ctr"/>
          <a:lstStyle/>
          <a:p>
            <a:r>
              <a:rPr lang="ja-JP" altLang="en-US" dirty="0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193674" y="857232"/>
            <a:ext cx="8616977" cy="5619768"/>
          </a:xfrm>
        </p:spPr>
        <p:txBody>
          <a:bodyPr vert="eaVert"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フッター プレースホルダ 3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Confidential – For Internal Use Only.</a:t>
            </a:r>
            <a:endParaRPr lang="en-US" altLang="ja-JP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" name="Rectangle 53"/>
          <p:cNvSpPr>
            <a:spLocks noChangeArrowheads="1"/>
          </p:cNvSpPr>
          <p:nvPr userDrawn="1"/>
        </p:nvSpPr>
        <p:spPr bwMode="auto">
          <a:xfrm>
            <a:off x="201613" y="320675"/>
            <a:ext cx="287337" cy="287338"/>
          </a:xfrm>
          <a:prstGeom prst="rect">
            <a:avLst/>
          </a:prstGeom>
          <a:gradFill rotWithShape="1">
            <a:gsLst>
              <a:gs pos="0">
                <a:srgbClr val="0D2B88"/>
              </a:gs>
              <a:gs pos="100000">
                <a:srgbClr val="0D2B88">
                  <a:gamma/>
                  <a:tint val="43922"/>
                  <a:invGamma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ja-JP" altLang="en-US">
              <a:ea typeface="ＭＳ Ｐゴシック" pitchFamily="50" charset="-128"/>
            </a:endParaRPr>
          </a:p>
        </p:txBody>
      </p:sp>
      <p:sp>
        <p:nvSpPr>
          <p:cNvPr id="1035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584200" y="152400"/>
            <a:ext cx="72485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36000" tIns="36000" rIns="36000" bIns="360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マスター タイトルの書式設定</a:t>
            </a:r>
          </a:p>
        </p:txBody>
      </p:sp>
      <p:sp>
        <p:nvSpPr>
          <p:cNvPr id="1037" name="Text Box 13"/>
          <p:cNvSpPr txBox="1">
            <a:spLocks noChangeArrowheads="1"/>
          </p:cNvSpPr>
          <p:nvPr/>
        </p:nvSpPr>
        <p:spPr bwMode="auto">
          <a:xfrm>
            <a:off x="4592638" y="6597650"/>
            <a:ext cx="722312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6000" tIns="36000" rIns="36000" bIns="36000" anchor="ctr"/>
          <a:lstStyle/>
          <a:p>
            <a:pPr defTabSz="884238" eaLnBrk="1" hangingPunct="1">
              <a:spcBef>
                <a:spcPct val="50000"/>
              </a:spcBef>
              <a:defRPr/>
            </a:pPr>
            <a:r>
              <a:rPr lang="en-US" altLang="ja-JP" sz="900">
                <a:solidFill>
                  <a:srgbClr val="5F5F5F"/>
                </a:solidFill>
                <a:latin typeface="Arial" charset="0"/>
                <a:ea typeface="ＭＳ Ｐゴシック" pitchFamily="50" charset="-128"/>
              </a:rPr>
              <a:t>- </a:t>
            </a:r>
            <a:fld id="{40C82CA9-3463-4D41-A523-FB39598E80F1}" type="slidenum">
              <a:rPr lang="en-US" altLang="ja-JP" sz="900">
                <a:solidFill>
                  <a:srgbClr val="5F5F5F"/>
                </a:solidFill>
                <a:latin typeface="Arial" charset="0"/>
                <a:ea typeface="ＭＳ Ｐゴシック" pitchFamily="50" charset="-128"/>
              </a:rPr>
              <a:pPr defTabSz="884238" eaLnBrk="1" hangingPunct="1">
                <a:spcBef>
                  <a:spcPct val="50000"/>
                </a:spcBef>
                <a:defRPr/>
              </a:pPr>
              <a:t>‹#›</a:t>
            </a:fld>
            <a:r>
              <a:rPr lang="en-US" altLang="ja-JP" sz="900">
                <a:solidFill>
                  <a:srgbClr val="5F5F5F"/>
                </a:solidFill>
                <a:latin typeface="Arial" charset="0"/>
                <a:ea typeface="ＭＳ Ｐゴシック" pitchFamily="50" charset="-128"/>
              </a:rPr>
              <a:t> -</a:t>
            </a:r>
          </a:p>
        </p:txBody>
      </p:sp>
      <p:sp>
        <p:nvSpPr>
          <p:cNvPr id="1029" name="Rectangle 45"/>
          <p:cNvSpPr>
            <a:spLocks noGrp="1" noChangeArrowheads="1"/>
          </p:cNvSpPr>
          <p:nvPr>
            <p:ph type="body" idx="1"/>
          </p:nvPr>
        </p:nvSpPr>
        <p:spPr bwMode="auto">
          <a:xfrm>
            <a:off x="193675" y="838200"/>
            <a:ext cx="9518650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1073" name="Line 49"/>
          <p:cNvSpPr>
            <a:spLocks noChangeShapeType="1"/>
          </p:cNvSpPr>
          <p:nvPr userDrawn="1"/>
        </p:nvSpPr>
        <p:spPr bwMode="auto">
          <a:xfrm>
            <a:off x="117475" y="679450"/>
            <a:ext cx="9671050" cy="0"/>
          </a:xfrm>
          <a:prstGeom prst="line">
            <a:avLst/>
          </a:prstGeom>
          <a:noFill/>
          <a:ln w="76200">
            <a:solidFill>
              <a:srgbClr val="B30F4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ja-JP" altLang="en-US">
              <a:ea typeface="ＭＳ Ｐゴシック" pitchFamily="50" charset="-128"/>
            </a:endParaRPr>
          </a:p>
        </p:txBody>
      </p:sp>
      <p:sp>
        <p:nvSpPr>
          <p:cNvPr id="1075" name="Line 51"/>
          <p:cNvSpPr>
            <a:spLocks noChangeShapeType="1"/>
          </p:cNvSpPr>
          <p:nvPr userDrawn="1"/>
        </p:nvSpPr>
        <p:spPr bwMode="auto">
          <a:xfrm>
            <a:off x="117475" y="6597650"/>
            <a:ext cx="9671050" cy="0"/>
          </a:xfrm>
          <a:prstGeom prst="line">
            <a:avLst/>
          </a:prstGeom>
          <a:noFill/>
          <a:ln w="38100">
            <a:solidFill>
              <a:srgbClr val="B30F4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ja-JP" altLang="en-US">
              <a:ea typeface="ＭＳ Ｐゴシック" pitchFamily="50" charset="-128"/>
            </a:endParaRPr>
          </a:p>
        </p:txBody>
      </p:sp>
      <p:sp>
        <p:nvSpPr>
          <p:cNvPr id="1079" name="Rectangle 55"/>
          <p:cNvSpPr>
            <a:spLocks noChangeArrowheads="1"/>
          </p:cNvSpPr>
          <p:nvPr userDrawn="1"/>
        </p:nvSpPr>
        <p:spPr bwMode="auto">
          <a:xfrm>
            <a:off x="128588" y="176213"/>
            <a:ext cx="287337" cy="287337"/>
          </a:xfrm>
          <a:prstGeom prst="rect">
            <a:avLst/>
          </a:prstGeom>
          <a:gradFill rotWithShape="1">
            <a:gsLst>
              <a:gs pos="0">
                <a:srgbClr val="B30F41"/>
              </a:gs>
              <a:gs pos="100000">
                <a:srgbClr val="B30F41">
                  <a:gamma/>
                  <a:tint val="43922"/>
                  <a:invGamma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ja-JP" altLang="ja-JP">
              <a:ea typeface="ＭＳ Ｐゴシック" pitchFamily="50" charset="-128"/>
            </a:endParaRPr>
          </a:p>
        </p:txBody>
      </p:sp>
      <p:pic>
        <p:nvPicPr>
          <p:cNvPr id="1033" name="Picture 59" descr="logo_hit_top"/>
          <p:cNvPicPr>
            <a:picLocks noChangeAspect="1" noChangeArrowheads="1"/>
          </p:cNvPicPr>
          <p:nvPr userDrawn="1"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8097838" y="150813"/>
            <a:ext cx="1644650" cy="44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フッター プレースホルダ 3"/>
          <p:cNvSpPr>
            <a:spLocks noGrp="1"/>
          </p:cNvSpPr>
          <p:nvPr userDrawn="1">
            <p:ph type="ftr" sz="quarter" idx="3"/>
          </p:nvPr>
        </p:nvSpPr>
        <p:spPr>
          <a:xfrm>
            <a:off x="6122988" y="6597650"/>
            <a:ext cx="3582987" cy="260350"/>
          </a:xfrm>
          <a:prstGeom prst="rect">
            <a:avLst/>
          </a:prstGeom>
        </p:spPr>
        <p:txBody>
          <a:bodyPr/>
          <a:lstStyle>
            <a:lvl1pPr algn="r">
              <a:defRPr sz="1000" b="1" dirty="0">
                <a:solidFill>
                  <a:srgbClr val="FF0000"/>
                </a:solidFill>
                <a:latin typeface="Bookman Old Style" pitchFamily="18" charset="0"/>
              </a:defRPr>
            </a:lvl1pPr>
          </a:lstStyle>
          <a:p>
            <a:pPr>
              <a:defRPr/>
            </a:pPr>
            <a:r>
              <a:rPr lang="en-US"/>
              <a:t>Confidential – </a:t>
            </a:r>
            <a:r>
              <a:rPr lang="en-US" altLang="ja-JP"/>
              <a:t>For</a:t>
            </a:r>
            <a:r>
              <a:rPr lang="ja-JP" altLang="en-US"/>
              <a:t> </a:t>
            </a:r>
            <a:r>
              <a:rPr lang="en-US"/>
              <a:t>Internal Use Only.</a:t>
            </a:r>
            <a:endParaRPr lang="en-US" altLang="ja-JP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</p:sldLayoutIdLst>
  <p:hf sldNum="0" hdr="0" dt="0"/>
  <p:txStyles>
    <p:titleStyle>
      <a:lvl1pPr algn="l" defTabSz="884238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kumimoji="1" sz="3200" b="1">
          <a:solidFill>
            <a:srgbClr val="5F5F5F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defTabSz="884238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kumimoji="1" sz="3200" b="1">
          <a:solidFill>
            <a:srgbClr val="5F5F5F"/>
          </a:solidFill>
          <a:effectLst>
            <a:outerShdw blurRad="38100" dist="38100" dir="2700000" algn="tl">
              <a:srgbClr val="C0C0C0"/>
            </a:outerShdw>
          </a:effectLst>
          <a:latin typeface="ＭＳ Ｐゴシック" pitchFamily="50" charset="-128"/>
          <a:ea typeface="ＭＳ Ｐゴシック" pitchFamily="50" charset="-128"/>
        </a:defRPr>
      </a:lvl2pPr>
      <a:lvl3pPr algn="l" defTabSz="884238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kumimoji="1" sz="3200" b="1">
          <a:solidFill>
            <a:srgbClr val="5F5F5F"/>
          </a:solidFill>
          <a:effectLst>
            <a:outerShdw blurRad="38100" dist="38100" dir="2700000" algn="tl">
              <a:srgbClr val="C0C0C0"/>
            </a:outerShdw>
          </a:effectLst>
          <a:latin typeface="ＭＳ Ｐゴシック" pitchFamily="50" charset="-128"/>
          <a:ea typeface="ＭＳ Ｐゴシック" pitchFamily="50" charset="-128"/>
        </a:defRPr>
      </a:lvl3pPr>
      <a:lvl4pPr algn="l" defTabSz="884238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kumimoji="1" sz="3200" b="1">
          <a:solidFill>
            <a:srgbClr val="5F5F5F"/>
          </a:solidFill>
          <a:effectLst>
            <a:outerShdw blurRad="38100" dist="38100" dir="2700000" algn="tl">
              <a:srgbClr val="C0C0C0"/>
            </a:outerShdw>
          </a:effectLst>
          <a:latin typeface="ＭＳ Ｐゴシック" pitchFamily="50" charset="-128"/>
          <a:ea typeface="ＭＳ Ｐゴシック" pitchFamily="50" charset="-128"/>
        </a:defRPr>
      </a:lvl4pPr>
      <a:lvl5pPr algn="l" defTabSz="884238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kumimoji="1" sz="3200" b="1">
          <a:solidFill>
            <a:srgbClr val="5F5F5F"/>
          </a:solidFill>
          <a:effectLst>
            <a:outerShdw blurRad="38100" dist="38100" dir="2700000" algn="tl">
              <a:srgbClr val="C0C0C0"/>
            </a:outerShdw>
          </a:effectLst>
          <a:latin typeface="ＭＳ Ｐゴシック" pitchFamily="50" charset="-128"/>
          <a:ea typeface="ＭＳ Ｐゴシック" pitchFamily="50" charset="-128"/>
        </a:defRPr>
      </a:lvl5pPr>
      <a:lvl6pPr marL="457200" algn="l" defTabSz="884238" rtl="0" fontAlgn="base">
        <a:lnSpc>
          <a:spcPct val="80000"/>
        </a:lnSpc>
        <a:spcBef>
          <a:spcPct val="0"/>
        </a:spcBef>
        <a:spcAft>
          <a:spcPct val="0"/>
        </a:spcAft>
        <a:defRPr kumimoji="1" sz="2800" b="1">
          <a:solidFill>
            <a:srgbClr val="5F5F5F"/>
          </a:solidFill>
          <a:effectLst>
            <a:outerShdw blurRad="38100" dist="38100" dir="2700000" algn="tl">
              <a:srgbClr val="C0C0C0"/>
            </a:outerShdw>
          </a:effectLst>
          <a:latin typeface="ＭＳ Ｐゴシック" pitchFamily="50" charset="-128"/>
          <a:ea typeface="ＭＳ Ｐゴシック" pitchFamily="50" charset="-128"/>
        </a:defRPr>
      </a:lvl6pPr>
      <a:lvl7pPr marL="914400" algn="l" defTabSz="884238" rtl="0" fontAlgn="base">
        <a:lnSpc>
          <a:spcPct val="80000"/>
        </a:lnSpc>
        <a:spcBef>
          <a:spcPct val="0"/>
        </a:spcBef>
        <a:spcAft>
          <a:spcPct val="0"/>
        </a:spcAft>
        <a:defRPr kumimoji="1" sz="2800" b="1">
          <a:solidFill>
            <a:srgbClr val="5F5F5F"/>
          </a:solidFill>
          <a:effectLst>
            <a:outerShdw blurRad="38100" dist="38100" dir="2700000" algn="tl">
              <a:srgbClr val="C0C0C0"/>
            </a:outerShdw>
          </a:effectLst>
          <a:latin typeface="ＭＳ Ｐゴシック" pitchFamily="50" charset="-128"/>
          <a:ea typeface="ＭＳ Ｐゴシック" pitchFamily="50" charset="-128"/>
        </a:defRPr>
      </a:lvl7pPr>
      <a:lvl8pPr marL="1371600" algn="l" defTabSz="884238" rtl="0" fontAlgn="base">
        <a:lnSpc>
          <a:spcPct val="80000"/>
        </a:lnSpc>
        <a:spcBef>
          <a:spcPct val="0"/>
        </a:spcBef>
        <a:spcAft>
          <a:spcPct val="0"/>
        </a:spcAft>
        <a:defRPr kumimoji="1" sz="2800" b="1">
          <a:solidFill>
            <a:srgbClr val="5F5F5F"/>
          </a:solidFill>
          <a:effectLst>
            <a:outerShdw blurRad="38100" dist="38100" dir="2700000" algn="tl">
              <a:srgbClr val="C0C0C0"/>
            </a:outerShdw>
          </a:effectLst>
          <a:latin typeface="ＭＳ Ｐゴシック" pitchFamily="50" charset="-128"/>
          <a:ea typeface="ＭＳ Ｐゴシック" pitchFamily="50" charset="-128"/>
        </a:defRPr>
      </a:lvl8pPr>
      <a:lvl9pPr marL="1828800" algn="l" defTabSz="884238" rtl="0" fontAlgn="base">
        <a:lnSpc>
          <a:spcPct val="80000"/>
        </a:lnSpc>
        <a:spcBef>
          <a:spcPct val="0"/>
        </a:spcBef>
        <a:spcAft>
          <a:spcPct val="0"/>
        </a:spcAft>
        <a:defRPr kumimoji="1" sz="2800" b="1">
          <a:solidFill>
            <a:srgbClr val="5F5F5F"/>
          </a:solidFill>
          <a:effectLst>
            <a:outerShdw blurRad="38100" dist="38100" dir="2700000" algn="tl">
              <a:srgbClr val="C0C0C0"/>
            </a:outerShdw>
          </a:effectLst>
          <a:latin typeface="ＭＳ Ｐゴシック" pitchFamily="50" charset="-128"/>
          <a:ea typeface="ＭＳ Ｐゴシック" pitchFamily="50" charset="-128"/>
        </a:defRPr>
      </a:lvl9pPr>
    </p:titleStyle>
    <p:bodyStyle>
      <a:lvl1pPr marL="342900" indent="-342900" algn="l" defTabSz="381000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defRPr>
          <a:solidFill>
            <a:srgbClr val="5F5F5F"/>
          </a:solidFill>
          <a:latin typeface="+mn-lt"/>
          <a:ea typeface="+mn-ea"/>
          <a:cs typeface="+mn-cs"/>
        </a:defRPr>
      </a:lvl1pPr>
      <a:lvl2pPr marL="363538" indent="3175" algn="l" defTabSz="381000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defRPr kumimoji="1" sz="1600">
          <a:solidFill>
            <a:srgbClr val="5F5F5F"/>
          </a:solidFill>
          <a:latin typeface="+mn-lt"/>
          <a:ea typeface="+mn-ea"/>
        </a:defRPr>
      </a:lvl2pPr>
      <a:lvl3pPr marL="712788" indent="201613" algn="l" defTabSz="381000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defRPr kumimoji="1" sz="1400">
          <a:solidFill>
            <a:srgbClr val="5F5F5F"/>
          </a:solidFill>
          <a:latin typeface="+mn-lt"/>
          <a:ea typeface="+mn-ea"/>
        </a:defRPr>
      </a:lvl3pPr>
      <a:lvl4pPr marL="1076325" indent="295275" algn="l" defTabSz="381000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defRPr kumimoji="1" sz="1200">
          <a:solidFill>
            <a:srgbClr val="5F5F5F"/>
          </a:solidFill>
          <a:latin typeface="+mn-lt"/>
          <a:ea typeface="+mn-ea"/>
        </a:defRPr>
      </a:lvl4pPr>
      <a:lvl5pPr marL="1438275" indent="1588" algn="l" defTabSz="381000" rtl="0" eaLnBrk="0" fontAlgn="base" hangingPunct="0">
        <a:spcBef>
          <a:spcPct val="20000"/>
        </a:spcBef>
        <a:spcAft>
          <a:spcPct val="0"/>
        </a:spcAft>
        <a:defRPr kumimoji="1" sz="1200">
          <a:solidFill>
            <a:srgbClr val="5F5F5F"/>
          </a:solidFill>
          <a:latin typeface="+mn-lt"/>
          <a:ea typeface="+mn-ea"/>
        </a:defRPr>
      </a:lvl5pPr>
      <a:lvl6pPr marL="1895475" indent="1588" algn="l" defTabSz="381000" rtl="0" fontAlgn="base">
        <a:spcBef>
          <a:spcPct val="20000"/>
        </a:spcBef>
        <a:spcAft>
          <a:spcPct val="0"/>
        </a:spcAft>
        <a:defRPr kumimoji="1" sz="1200">
          <a:solidFill>
            <a:srgbClr val="5F5F5F"/>
          </a:solidFill>
          <a:latin typeface="+mn-lt"/>
          <a:ea typeface="+mn-ea"/>
        </a:defRPr>
      </a:lvl6pPr>
      <a:lvl7pPr marL="2352675" indent="1588" algn="l" defTabSz="381000" rtl="0" fontAlgn="base">
        <a:spcBef>
          <a:spcPct val="20000"/>
        </a:spcBef>
        <a:spcAft>
          <a:spcPct val="0"/>
        </a:spcAft>
        <a:defRPr kumimoji="1" sz="1200">
          <a:solidFill>
            <a:srgbClr val="5F5F5F"/>
          </a:solidFill>
          <a:latin typeface="+mn-lt"/>
          <a:ea typeface="+mn-ea"/>
        </a:defRPr>
      </a:lvl7pPr>
      <a:lvl8pPr marL="2809875" indent="1588" algn="l" defTabSz="381000" rtl="0" fontAlgn="base">
        <a:spcBef>
          <a:spcPct val="20000"/>
        </a:spcBef>
        <a:spcAft>
          <a:spcPct val="0"/>
        </a:spcAft>
        <a:defRPr kumimoji="1" sz="1200">
          <a:solidFill>
            <a:srgbClr val="5F5F5F"/>
          </a:solidFill>
          <a:latin typeface="+mn-lt"/>
          <a:ea typeface="+mn-ea"/>
        </a:defRPr>
      </a:lvl8pPr>
      <a:lvl9pPr marL="3267075" indent="1588" algn="l" defTabSz="381000" rtl="0" fontAlgn="base">
        <a:spcBef>
          <a:spcPct val="20000"/>
        </a:spcBef>
        <a:spcAft>
          <a:spcPct val="0"/>
        </a:spcAft>
        <a:defRPr kumimoji="1" sz="1200">
          <a:solidFill>
            <a:srgbClr val="5F5F5F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1">
            <a:extLst>
              <a:ext uri="{FF2B5EF4-FFF2-40B4-BE49-F238E27FC236}">
                <a16:creationId xmlns:a16="http://schemas.microsoft.com/office/drawing/2014/main" id="{76745822-2E41-421A-998E-2D00A6A0FDAD}"/>
              </a:ext>
            </a:extLst>
          </p:cNvPr>
          <p:cNvSpPr txBox="1">
            <a:spLocks/>
          </p:cNvSpPr>
          <p:nvPr/>
        </p:nvSpPr>
        <p:spPr>
          <a:xfrm>
            <a:off x="514610" y="59145"/>
            <a:ext cx="7248525" cy="457200"/>
          </a:xfrm>
          <a:prstGeom prst="rect">
            <a:avLst/>
          </a:prstGeom>
        </p:spPr>
        <p:txBody>
          <a:bodyPr/>
          <a:lstStyle>
            <a:lvl1pPr algn="l" defTabSz="884238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5F5F5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defTabSz="884238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5F5F5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ＭＳ Ｐゴシック" pitchFamily="50" charset="-128"/>
                <a:ea typeface="ＭＳ Ｐゴシック" pitchFamily="50" charset="-128"/>
              </a:defRPr>
            </a:lvl2pPr>
            <a:lvl3pPr algn="l" defTabSz="884238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5F5F5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ＭＳ Ｐゴシック" pitchFamily="50" charset="-128"/>
                <a:ea typeface="ＭＳ Ｐゴシック" pitchFamily="50" charset="-128"/>
              </a:defRPr>
            </a:lvl3pPr>
            <a:lvl4pPr algn="l" defTabSz="884238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5F5F5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ＭＳ Ｐゴシック" pitchFamily="50" charset="-128"/>
                <a:ea typeface="ＭＳ Ｐゴシック" pitchFamily="50" charset="-128"/>
              </a:defRPr>
            </a:lvl4pPr>
            <a:lvl5pPr algn="l" defTabSz="884238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5F5F5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ＭＳ Ｐゴシック" pitchFamily="50" charset="-128"/>
                <a:ea typeface="ＭＳ Ｐゴシック" pitchFamily="50" charset="-128"/>
              </a:defRPr>
            </a:lvl5pPr>
            <a:lvl6pPr marL="457200" algn="l" defTabSz="884238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5F5F5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ＭＳ Ｐゴシック" pitchFamily="50" charset="-128"/>
                <a:ea typeface="ＭＳ Ｐゴシック" pitchFamily="50" charset="-128"/>
              </a:defRPr>
            </a:lvl6pPr>
            <a:lvl7pPr marL="914400" algn="l" defTabSz="884238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5F5F5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ＭＳ Ｐゴシック" pitchFamily="50" charset="-128"/>
                <a:ea typeface="ＭＳ Ｐゴシック" pitchFamily="50" charset="-128"/>
              </a:defRPr>
            </a:lvl7pPr>
            <a:lvl8pPr marL="1371600" algn="l" defTabSz="884238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5F5F5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ＭＳ Ｐゴシック" pitchFamily="50" charset="-128"/>
                <a:ea typeface="ＭＳ Ｐゴシック" pitchFamily="50" charset="-128"/>
              </a:defRPr>
            </a:lvl8pPr>
            <a:lvl9pPr marL="1828800" algn="l" defTabSz="884238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5F5F5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ＭＳ Ｐゴシック" pitchFamily="50" charset="-128"/>
                <a:ea typeface="ＭＳ Ｐゴシック" pitchFamily="50" charset="-128"/>
              </a:defRPr>
            </a:lvl9pPr>
          </a:lstStyle>
          <a:p>
            <a:endParaRPr lang="en-US" altLang="ja-JP" dirty="0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2EBF3F82-C08F-44D7-BB18-ED1A4F37366E}"/>
              </a:ext>
            </a:extLst>
          </p:cNvPr>
          <p:cNvSpPr/>
          <p:nvPr/>
        </p:nvSpPr>
        <p:spPr bwMode="auto">
          <a:xfrm>
            <a:off x="181034" y="4612376"/>
            <a:ext cx="2520000" cy="1872000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5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ja-JP" altLang="en-US" sz="160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あなたのキャリア像について、ご記載ください。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761CEEF8-C5C9-44D8-9D8C-9F03F4A11B96}"/>
              </a:ext>
            </a:extLst>
          </p:cNvPr>
          <p:cNvSpPr/>
          <p:nvPr/>
        </p:nvSpPr>
        <p:spPr bwMode="auto">
          <a:xfrm>
            <a:off x="187515" y="764704"/>
            <a:ext cx="2520000" cy="1872000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5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6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IT</a:t>
            </a:r>
            <a:r>
              <a:rPr kumimoji="1" lang="ja-JP" altLang="en-US" sz="16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業界</a:t>
            </a:r>
            <a:r>
              <a:rPr lang="ja-JP" altLang="en-US" sz="160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を志望されている</a:t>
            </a:r>
            <a:endParaRPr lang="en-US" altLang="ja-JP" sz="1600" dirty="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sz="160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理由についてご記載ください。</a:t>
            </a:r>
            <a:endParaRPr kumimoji="1" lang="ja-JP" altLang="en-US" sz="16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2302329E-DCD5-44D7-A7C7-FC83853B6E74}"/>
              </a:ext>
            </a:extLst>
          </p:cNvPr>
          <p:cNvSpPr/>
          <p:nvPr/>
        </p:nvSpPr>
        <p:spPr bwMode="auto">
          <a:xfrm>
            <a:off x="189514" y="2671958"/>
            <a:ext cx="2520000" cy="1872000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5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ja-JP" sz="160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IT</a:t>
            </a:r>
            <a:r>
              <a:rPr lang="ja-JP" altLang="en-US" sz="160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でどのようなことをしたいか、ご記載ください。</a:t>
            </a: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099D8669-6787-4FBE-9061-6C227F67E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1" y="152400"/>
            <a:ext cx="7248524" cy="457200"/>
          </a:xfrm>
        </p:spPr>
        <p:txBody>
          <a:bodyPr/>
          <a:lstStyle/>
          <a:p>
            <a:r>
              <a:rPr kumimoji="1" lang="en-US" altLang="ja-JP" dirty="0" err="1"/>
              <a:t>WorkSheet</a:t>
            </a:r>
            <a:endParaRPr kumimoji="1" lang="ja-JP" altLang="en-US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BD76F940-415F-4C26-BEC2-4EA19A41D944}"/>
              </a:ext>
            </a:extLst>
          </p:cNvPr>
          <p:cNvSpPr txBox="1"/>
          <p:nvPr/>
        </p:nvSpPr>
        <p:spPr>
          <a:xfrm>
            <a:off x="6113872" y="115222"/>
            <a:ext cx="19714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作成日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: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　　　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/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　　　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/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　　　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氏　 名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: </a:t>
            </a:r>
            <a:r>
              <a:rPr lang="ja-JP" altLang="en-US" sz="1200" u="sng" dirty="0">
                <a:latin typeface="Meiryo UI" panose="020B0604030504040204" pitchFamily="50" charset="-128"/>
                <a:ea typeface="Meiryo UI" panose="020B0604030504040204" pitchFamily="50" charset="-128"/>
              </a:rPr>
              <a:t>　　　　　　　　　　　　　</a:t>
            </a:r>
            <a:endParaRPr kumimoji="1" lang="ja-JP" altLang="en-US" sz="1200" u="sng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D605724A-8371-4E5E-A128-818F938A9BB9}"/>
              </a:ext>
            </a:extLst>
          </p:cNvPr>
          <p:cNvSpPr/>
          <p:nvPr/>
        </p:nvSpPr>
        <p:spPr bwMode="auto">
          <a:xfrm>
            <a:off x="2792759" y="764704"/>
            <a:ext cx="6925725" cy="1872000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5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6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4EDC351E-9847-4431-B63A-1F9972175CFD}"/>
              </a:ext>
            </a:extLst>
          </p:cNvPr>
          <p:cNvSpPr/>
          <p:nvPr/>
        </p:nvSpPr>
        <p:spPr bwMode="auto">
          <a:xfrm>
            <a:off x="2792759" y="2688540"/>
            <a:ext cx="6925725" cy="1872000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5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6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6FB21AF3-BE93-4C0D-8A7F-B3408D16D6D7}"/>
              </a:ext>
            </a:extLst>
          </p:cNvPr>
          <p:cNvSpPr/>
          <p:nvPr/>
        </p:nvSpPr>
        <p:spPr bwMode="auto">
          <a:xfrm>
            <a:off x="2792759" y="4612376"/>
            <a:ext cx="6925725" cy="1872000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5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6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03655628"/>
      </p:ext>
    </p:extLst>
  </p:cSld>
  <p:clrMapOvr>
    <a:masterClrMapping/>
  </p:clrMapOvr>
</p:sld>
</file>

<file path=ppt/theme/theme1.xml><?xml version="1.0" encoding="utf-8"?>
<a:theme xmlns:a="http://schemas.openxmlformats.org/drawingml/2006/main" name="新しいﾌﾟﾚｾﾞﾝﾃｰｼｮﾝ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新しいﾌﾟﾚｾﾞﾝﾃｰｼｮﾝ">
      <a:majorFont>
        <a:latin typeface="ＭＳ Ｐゴシック"/>
        <a:ea typeface="ＭＳ Ｐゴシック"/>
        <a:cs typeface=""/>
      </a:majorFont>
      <a:minorFont>
        <a:latin typeface="ＭＳ Ｐゴシック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rebuchet MS" pitchFamily="34" charset="0"/>
            <a:ea typeface="ＭＳ Ｐゴシック" pitchFamily="5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rebuchet MS" pitchFamily="34" charset="0"/>
            <a:ea typeface="ＭＳ Ｐゴシック" pitchFamily="50" charset="-128"/>
          </a:defRPr>
        </a:defPPr>
      </a:lstStyle>
    </a:lnDef>
  </a:objectDefaults>
  <a:extraClrSchemeLst>
    <a:extraClrScheme>
      <a:clrScheme name="新しいﾌﾟﾚｾﾞﾝﾃｰｼｮﾝ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新しいﾌﾟﾚｾﾞﾝﾃｰｼｮﾝ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新しいﾌﾟﾚｾﾞﾝﾃｰｼｮﾝ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新しいﾌﾟﾚｾﾞﾝﾃｰｼｮﾝ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新しいﾌﾟﾚｾﾞﾝﾃｰｼｮﾝ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新しいﾌﾟﾚｾﾞﾝﾃｰｼｮﾝ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新しいﾌﾟﾚｾﾞﾝﾃｰｼｮﾝ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D90B325E6892AD4FA473706664B18A7D" ma:contentTypeVersion="0" ma:contentTypeDescription="新しいドキュメントを作成します。" ma:contentTypeScope="" ma:versionID="88dc045d89b1bcf1f51fb0fff5ca5938">
  <xsd:schema xmlns:xsd="http://www.w3.org/2001/XMLSchema" xmlns:p="http://schemas.microsoft.com/office/2006/metadata/properties" targetNamespace="http://schemas.microsoft.com/office/2006/metadata/properties" ma:root="true" ma:fieldsID="f4cff559f9a06213828a8956bc5bb220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 ma:readOnly="true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7E1A7E4F-CBBE-41CC-B455-C0337DF3F3D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7D0336D-689A-4720-A4AF-FB415B4E609C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9C049CBC-2CF0-4144-8497-1908E9DC485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Profile</Template>
  <TotalTime>0</TotalTime>
  <Words>43</Words>
  <Application>Microsoft Office PowerPoint</Application>
  <PresentationFormat>A4 210 x 297 mm</PresentationFormat>
  <Paragraphs>7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8" baseType="lpstr">
      <vt:lpstr>Meiryo UI</vt:lpstr>
      <vt:lpstr>ＭＳ Ｐゴシック</vt:lpstr>
      <vt:lpstr>Arial</vt:lpstr>
      <vt:lpstr>Bookman Old Style</vt:lpstr>
      <vt:lpstr>Times New Roman</vt:lpstr>
      <vt:lpstr>Trebuchet MS</vt:lpstr>
      <vt:lpstr>新しいﾌﾟﾚｾﾞﾝﾃｰｼｮﾝ</vt:lpstr>
      <vt:lpstr>WorkSheet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2009-04-07T01:49:16Z</dcterms:created>
  <dcterms:modified xsi:type="dcterms:W3CDTF">2022-02-17T09:15:29Z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0x010100D90B325E6892AD4FA473706664B18A7D</vt:lpwstr>
  </property>
</Properties>
</file>