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147376194"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a:srgbClr val="657F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notesViewPr>
    <p:cSldViewPr snapToGrid="0" showGuides="1">
      <p:cViewPr varScale="1">
        <p:scale>
          <a:sx n="48" d="100"/>
          <a:sy n="48" d="100"/>
        </p:scale>
        <p:origin x="2684" y="44"/>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577452-6FAD-4279-9F7D-7AF7C43686BD}" type="datetimeFigureOut">
              <a:rPr kumimoji="1" lang="ja-JP" altLang="en-US" smtClean="0"/>
              <a:t>2022/4/11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AD6E5F-FA33-4250-8400-4EDFCBDF18FB}" type="slidenum">
              <a:rPr kumimoji="1" lang="ja-JP" altLang="en-US" smtClean="0"/>
              <a:t>‹#›</a:t>
            </a:fld>
            <a:endParaRPr kumimoji="1" lang="ja-JP" altLang="en-US"/>
          </a:p>
        </p:txBody>
      </p:sp>
    </p:spTree>
    <p:extLst>
      <p:ext uri="{BB962C8B-B14F-4D97-AF65-F5344CB8AC3E}">
        <p14:creationId xmlns:p14="http://schemas.microsoft.com/office/powerpoint/2010/main" val="11535852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8CFF18-77A1-462B-9825-534D634B356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A950BE3-713E-40AD-81C2-A1A3B0BE66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0637400-6AF0-46D4-B23C-3EC6C5BD42BA}"/>
              </a:ext>
            </a:extLst>
          </p:cNvPr>
          <p:cNvSpPr>
            <a:spLocks noGrp="1"/>
          </p:cNvSpPr>
          <p:nvPr>
            <p:ph type="dt" sz="half" idx="10"/>
          </p:nvPr>
        </p:nvSpPr>
        <p:spPr/>
        <p:txBody>
          <a:bodyPr/>
          <a:lstStyle/>
          <a:p>
            <a:fld id="{E8268138-01B5-40B5-B427-A21DDF89AD75}" type="datetimeFigureOut">
              <a:rPr kumimoji="1" lang="ja-JP" altLang="en-US" smtClean="0"/>
              <a:t>2022/4/11</a:t>
            </a:fld>
            <a:endParaRPr kumimoji="1" lang="ja-JP" altLang="en-US"/>
          </a:p>
        </p:txBody>
      </p:sp>
      <p:sp>
        <p:nvSpPr>
          <p:cNvPr id="5" name="フッター プレースホルダー 4">
            <a:extLst>
              <a:ext uri="{FF2B5EF4-FFF2-40B4-BE49-F238E27FC236}">
                <a16:creationId xmlns:a16="http://schemas.microsoft.com/office/drawing/2014/main" id="{AE0B0BB2-17B6-432B-8419-122C179AD4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46E6906-6207-488E-B3BA-46B0E60296B5}"/>
              </a:ext>
            </a:extLst>
          </p:cNvPr>
          <p:cNvSpPr>
            <a:spLocks noGrp="1"/>
          </p:cNvSpPr>
          <p:nvPr>
            <p:ph type="sldNum" sz="quarter" idx="12"/>
          </p:nvPr>
        </p:nvSpPr>
        <p:spPr/>
        <p:txBody>
          <a:bodyPr/>
          <a:lstStyle/>
          <a:p>
            <a:fld id="{92E0F246-4F12-43BC-8AA7-C5C3C1762AAC}" type="slidenum">
              <a:rPr kumimoji="1" lang="ja-JP" altLang="en-US" smtClean="0"/>
              <a:t>‹#›</a:t>
            </a:fld>
            <a:endParaRPr kumimoji="1" lang="ja-JP" altLang="en-US"/>
          </a:p>
        </p:txBody>
      </p:sp>
    </p:spTree>
    <p:extLst>
      <p:ext uri="{BB962C8B-B14F-4D97-AF65-F5344CB8AC3E}">
        <p14:creationId xmlns:p14="http://schemas.microsoft.com/office/powerpoint/2010/main" val="3646247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8DC43-22EC-4C3F-A496-1CD74129A2A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A124052-F155-4257-B15C-D175FF83071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344DD20-7B06-4B67-8A5B-92B9425A6EF5}"/>
              </a:ext>
            </a:extLst>
          </p:cNvPr>
          <p:cNvSpPr>
            <a:spLocks noGrp="1"/>
          </p:cNvSpPr>
          <p:nvPr>
            <p:ph type="dt" sz="half" idx="10"/>
          </p:nvPr>
        </p:nvSpPr>
        <p:spPr/>
        <p:txBody>
          <a:bodyPr/>
          <a:lstStyle/>
          <a:p>
            <a:fld id="{E8268138-01B5-40B5-B427-A21DDF89AD75}" type="datetimeFigureOut">
              <a:rPr kumimoji="1" lang="ja-JP" altLang="en-US" smtClean="0"/>
              <a:t>2022/4/11</a:t>
            </a:fld>
            <a:endParaRPr kumimoji="1" lang="ja-JP" altLang="en-US"/>
          </a:p>
        </p:txBody>
      </p:sp>
      <p:sp>
        <p:nvSpPr>
          <p:cNvPr id="5" name="フッター プレースホルダー 4">
            <a:extLst>
              <a:ext uri="{FF2B5EF4-FFF2-40B4-BE49-F238E27FC236}">
                <a16:creationId xmlns:a16="http://schemas.microsoft.com/office/drawing/2014/main" id="{22CD450F-A516-4303-9D72-1527343651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FE7704-0993-4A6A-BBEF-298C8C0C0B94}"/>
              </a:ext>
            </a:extLst>
          </p:cNvPr>
          <p:cNvSpPr>
            <a:spLocks noGrp="1"/>
          </p:cNvSpPr>
          <p:nvPr>
            <p:ph type="sldNum" sz="quarter" idx="12"/>
          </p:nvPr>
        </p:nvSpPr>
        <p:spPr/>
        <p:txBody>
          <a:bodyPr/>
          <a:lstStyle/>
          <a:p>
            <a:fld id="{92E0F246-4F12-43BC-8AA7-C5C3C1762AAC}" type="slidenum">
              <a:rPr kumimoji="1" lang="ja-JP" altLang="en-US" smtClean="0"/>
              <a:t>‹#›</a:t>
            </a:fld>
            <a:endParaRPr kumimoji="1" lang="ja-JP" altLang="en-US"/>
          </a:p>
        </p:txBody>
      </p:sp>
    </p:spTree>
    <p:extLst>
      <p:ext uri="{BB962C8B-B14F-4D97-AF65-F5344CB8AC3E}">
        <p14:creationId xmlns:p14="http://schemas.microsoft.com/office/powerpoint/2010/main" val="348028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F574C29-1E95-4E92-85F2-61038410E5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8264FF6-798E-4D07-84CB-A093907DD64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3AD8CAB-3203-4753-9C37-921949981718}"/>
              </a:ext>
            </a:extLst>
          </p:cNvPr>
          <p:cNvSpPr>
            <a:spLocks noGrp="1"/>
          </p:cNvSpPr>
          <p:nvPr>
            <p:ph type="dt" sz="half" idx="10"/>
          </p:nvPr>
        </p:nvSpPr>
        <p:spPr/>
        <p:txBody>
          <a:bodyPr/>
          <a:lstStyle/>
          <a:p>
            <a:fld id="{E8268138-01B5-40B5-B427-A21DDF89AD75}" type="datetimeFigureOut">
              <a:rPr kumimoji="1" lang="ja-JP" altLang="en-US" smtClean="0"/>
              <a:t>2022/4/11</a:t>
            </a:fld>
            <a:endParaRPr kumimoji="1" lang="ja-JP" altLang="en-US"/>
          </a:p>
        </p:txBody>
      </p:sp>
      <p:sp>
        <p:nvSpPr>
          <p:cNvPr id="5" name="フッター プレースホルダー 4">
            <a:extLst>
              <a:ext uri="{FF2B5EF4-FFF2-40B4-BE49-F238E27FC236}">
                <a16:creationId xmlns:a16="http://schemas.microsoft.com/office/drawing/2014/main" id="{5DC6157E-822B-443A-8700-6328EE4EB2C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A6E009-96DD-48A0-8734-600C24706412}"/>
              </a:ext>
            </a:extLst>
          </p:cNvPr>
          <p:cNvSpPr>
            <a:spLocks noGrp="1"/>
          </p:cNvSpPr>
          <p:nvPr>
            <p:ph type="sldNum" sz="quarter" idx="12"/>
          </p:nvPr>
        </p:nvSpPr>
        <p:spPr/>
        <p:txBody>
          <a:bodyPr/>
          <a:lstStyle/>
          <a:p>
            <a:fld id="{92E0F246-4F12-43BC-8AA7-C5C3C1762AAC}" type="slidenum">
              <a:rPr kumimoji="1" lang="ja-JP" altLang="en-US" smtClean="0"/>
              <a:t>‹#›</a:t>
            </a:fld>
            <a:endParaRPr kumimoji="1" lang="ja-JP" altLang="en-US"/>
          </a:p>
        </p:txBody>
      </p:sp>
    </p:spTree>
    <p:extLst>
      <p:ext uri="{BB962C8B-B14F-4D97-AF65-F5344CB8AC3E}">
        <p14:creationId xmlns:p14="http://schemas.microsoft.com/office/powerpoint/2010/main" val="1669195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271074" y="111968"/>
            <a:ext cx="10972800" cy="490906"/>
          </a:xfrm>
          <a:prstGeom prst="rect">
            <a:avLst/>
          </a:prstGeom>
        </p:spPr>
        <p:txBody>
          <a:bodyPr anchor="ctr">
            <a:normAutofit/>
          </a:bodyPr>
          <a:lstStyle>
            <a:lvl1pPr algn="l">
              <a:defRPr sz="1400" b="1">
                <a:solidFill>
                  <a:schemeClr val="tx1"/>
                </a:solidFill>
                <a:latin typeface="Meiryo UI" panose="020B0604030504040204" pitchFamily="50" charset="-128"/>
                <a:ea typeface="Meiryo UI" panose="020B0604030504040204" pitchFamily="50" charset="-128"/>
              </a:defRPr>
            </a:lvl1pPr>
          </a:lstStyle>
          <a:p>
            <a:r>
              <a:rPr kumimoji="1" lang="ja-JP" altLang="en-US" dirty="0"/>
              <a:t>タイトル</a:t>
            </a:r>
            <a:r>
              <a:rPr kumimoji="1" lang="en-US" altLang="ja-JP" dirty="0"/>
              <a:t> (14)</a:t>
            </a:r>
            <a:endParaRPr kumimoji="1" lang="ja-JP" altLang="en-US" dirty="0"/>
          </a:p>
        </p:txBody>
      </p:sp>
      <p:sp>
        <p:nvSpPr>
          <p:cNvPr id="14" name="Rectangle 63"/>
          <p:cNvSpPr>
            <a:spLocks noChangeArrowheads="1"/>
          </p:cNvSpPr>
          <p:nvPr userDrawn="1"/>
        </p:nvSpPr>
        <p:spPr bwMode="auto">
          <a:xfrm>
            <a:off x="5907487" y="6631467"/>
            <a:ext cx="377026" cy="2308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fld id="{E0741BD1-DE08-42E1-B0DD-D642FEF11F93}" type="slidenum">
              <a:rPr lang="en-US" altLang="ja-JP" sz="900">
                <a:solidFill>
                  <a:schemeClr val="tx1">
                    <a:lumMod val="60000"/>
                    <a:lumOff val="40000"/>
                  </a:schemeClr>
                </a:solidFill>
                <a:latin typeface="Meiryo UI" panose="020B0604030504040204" pitchFamily="50" charset="-128"/>
                <a:ea typeface="Meiryo UI" panose="020B0604030504040204" pitchFamily="50" charset="-128"/>
              </a:rPr>
              <a:pPr algn="ctr"/>
              <a:t>‹#›</a:t>
            </a:fld>
            <a:endParaRPr lang="en-US" altLang="ja-JP" sz="900" dirty="0">
              <a:solidFill>
                <a:schemeClr val="tx1">
                  <a:lumMod val="60000"/>
                  <a:lumOff val="40000"/>
                </a:schemeClr>
              </a:solidFill>
              <a:latin typeface="Meiryo UI" panose="020B0604030504040204" pitchFamily="50" charset="-128"/>
              <a:ea typeface="Meiryo UI" panose="020B0604030504040204" pitchFamily="50" charset="-128"/>
            </a:endParaRPr>
          </a:p>
        </p:txBody>
      </p:sp>
      <p:sp>
        <p:nvSpPr>
          <p:cNvPr id="15" name="正方形/長方形 14"/>
          <p:cNvSpPr/>
          <p:nvPr userDrawn="1"/>
        </p:nvSpPr>
        <p:spPr bwMode="auto">
          <a:xfrm>
            <a:off x="189439" y="184150"/>
            <a:ext cx="68469" cy="310144"/>
          </a:xfrm>
          <a:prstGeom prst="rect">
            <a:avLst/>
          </a:prstGeom>
          <a:solidFill>
            <a:srgbClr val="CF1144"/>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ja-JP" altLang="en-US" sz="10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89215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F5378F-2776-4CD5-9F9C-FB74DF2ECD4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4178544-BFE1-49BA-B9C1-1C5DB07730A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3FA6D4B-8F8A-40A1-BDAF-27AFDBF51DD5}"/>
              </a:ext>
            </a:extLst>
          </p:cNvPr>
          <p:cNvSpPr>
            <a:spLocks noGrp="1"/>
          </p:cNvSpPr>
          <p:nvPr>
            <p:ph type="dt" sz="half" idx="10"/>
          </p:nvPr>
        </p:nvSpPr>
        <p:spPr/>
        <p:txBody>
          <a:bodyPr/>
          <a:lstStyle/>
          <a:p>
            <a:fld id="{E8268138-01B5-40B5-B427-A21DDF89AD75}" type="datetimeFigureOut">
              <a:rPr kumimoji="1" lang="ja-JP" altLang="en-US" smtClean="0"/>
              <a:t>2022/4/11</a:t>
            </a:fld>
            <a:endParaRPr kumimoji="1" lang="ja-JP" altLang="en-US"/>
          </a:p>
        </p:txBody>
      </p:sp>
      <p:sp>
        <p:nvSpPr>
          <p:cNvPr id="5" name="フッター プレースホルダー 4">
            <a:extLst>
              <a:ext uri="{FF2B5EF4-FFF2-40B4-BE49-F238E27FC236}">
                <a16:creationId xmlns:a16="http://schemas.microsoft.com/office/drawing/2014/main" id="{0C1DFBEE-2DBE-40E1-9ACE-57CDCEDA29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B9429A-D8F0-495E-81D7-8F4556B4F2FB}"/>
              </a:ext>
            </a:extLst>
          </p:cNvPr>
          <p:cNvSpPr>
            <a:spLocks noGrp="1"/>
          </p:cNvSpPr>
          <p:nvPr>
            <p:ph type="sldNum" sz="quarter" idx="12"/>
          </p:nvPr>
        </p:nvSpPr>
        <p:spPr/>
        <p:txBody>
          <a:bodyPr/>
          <a:lstStyle/>
          <a:p>
            <a:fld id="{92E0F246-4F12-43BC-8AA7-C5C3C1762AAC}" type="slidenum">
              <a:rPr kumimoji="1" lang="ja-JP" altLang="en-US" smtClean="0"/>
              <a:t>‹#›</a:t>
            </a:fld>
            <a:endParaRPr kumimoji="1" lang="ja-JP" altLang="en-US"/>
          </a:p>
        </p:txBody>
      </p:sp>
    </p:spTree>
    <p:extLst>
      <p:ext uri="{BB962C8B-B14F-4D97-AF65-F5344CB8AC3E}">
        <p14:creationId xmlns:p14="http://schemas.microsoft.com/office/powerpoint/2010/main" val="1966282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A3E24D-727C-40EF-A9B7-2695AE6C281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33BDE7-F950-4B36-A638-37285A063D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2F5463F-0821-4BBB-B1CE-E9B926AB0134}"/>
              </a:ext>
            </a:extLst>
          </p:cNvPr>
          <p:cNvSpPr>
            <a:spLocks noGrp="1"/>
          </p:cNvSpPr>
          <p:nvPr>
            <p:ph type="dt" sz="half" idx="10"/>
          </p:nvPr>
        </p:nvSpPr>
        <p:spPr/>
        <p:txBody>
          <a:bodyPr/>
          <a:lstStyle/>
          <a:p>
            <a:fld id="{E8268138-01B5-40B5-B427-A21DDF89AD75}" type="datetimeFigureOut">
              <a:rPr kumimoji="1" lang="ja-JP" altLang="en-US" smtClean="0"/>
              <a:t>2022/4/11</a:t>
            </a:fld>
            <a:endParaRPr kumimoji="1" lang="ja-JP" altLang="en-US"/>
          </a:p>
        </p:txBody>
      </p:sp>
      <p:sp>
        <p:nvSpPr>
          <p:cNvPr id="5" name="フッター プレースホルダー 4">
            <a:extLst>
              <a:ext uri="{FF2B5EF4-FFF2-40B4-BE49-F238E27FC236}">
                <a16:creationId xmlns:a16="http://schemas.microsoft.com/office/drawing/2014/main" id="{3CFF16F2-7C31-4F0B-8DDB-5A9662547C2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353B960-8400-415B-B259-F65D5CB5B73F}"/>
              </a:ext>
            </a:extLst>
          </p:cNvPr>
          <p:cNvSpPr>
            <a:spLocks noGrp="1"/>
          </p:cNvSpPr>
          <p:nvPr>
            <p:ph type="sldNum" sz="quarter" idx="12"/>
          </p:nvPr>
        </p:nvSpPr>
        <p:spPr/>
        <p:txBody>
          <a:bodyPr/>
          <a:lstStyle/>
          <a:p>
            <a:fld id="{92E0F246-4F12-43BC-8AA7-C5C3C1762AAC}" type="slidenum">
              <a:rPr kumimoji="1" lang="ja-JP" altLang="en-US" smtClean="0"/>
              <a:t>‹#›</a:t>
            </a:fld>
            <a:endParaRPr kumimoji="1" lang="ja-JP" altLang="en-US"/>
          </a:p>
        </p:txBody>
      </p:sp>
    </p:spTree>
    <p:extLst>
      <p:ext uri="{BB962C8B-B14F-4D97-AF65-F5344CB8AC3E}">
        <p14:creationId xmlns:p14="http://schemas.microsoft.com/office/powerpoint/2010/main" val="3632950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23B335-4450-4378-8A22-71AFC11400C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3FF7BB3-2A43-4BCE-A866-BCCDD559325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15C8102-3EB6-47F2-A247-1F55C2154E8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3E998E4-AFA0-4D44-87C1-601B8A55C038}"/>
              </a:ext>
            </a:extLst>
          </p:cNvPr>
          <p:cNvSpPr>
            <a:spLocks noGrp="1"/>
          </p:cNvSpPr>
          <p:nvPr>
            <p:ph type="dt" sz="half" idx="10"/>
          </p:nvPr>
        </p:nvSpPr>
        <p:spPr/>
        <p:txBody>
          <a:bodyPr/>
          <a:lstStyle/>
          <a:p>
            <a:fld id="{E8268138-01B5-40B5-B427-A21DDF89AD75}" type="datetimeFigureOut">
              <a:rPr kumimoji="1" lang="ja-JP" altLang="en-US" smtClean="0"/>
              <a:t>2022/4/11</a:t>
            </a:fld>
            <a:endParaRPr kumimoji="1" lang="ja-JP" altLang="en-US"/>
          </a:p>
        </p:txBody>
      </p:sp>
      <p:sp>
        <p:nvSpPr>
          <p:cNvPr id="6" name="フッター プレースホルダー 5">
            <a:extLst>
              <a:ext uri="{FF2B5EF4-FFF2-40B4-BE49-F238E27FC236}">
                <a16:creationId xmlns:a16="http://schemas.microsoft.com/office/drawing/2014/main" id="{477306D7-57C7-4500-9688-0C6C40729A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B59BAB2-DE7E-4B05-B94E-A5BC5025F94A}"/>
              </a:ext>
            </a:extLst>
          </p:cNvPr>
          <p:cNvSpPr>
            <a:spLocks noGrp="1"/>
          </p:cNvSpPr>
          <p:nvPr>
            <p:ph type="sldNum" sz="quarter" idx="12"/>
          </p:nvPr>
        </p:nvSpPr>
        <p:spPr/>
        <p:txBody>
          <a:bodyPr/>
          <a:lstStyle/>
          <a:p>
            <a:fld id="{92E0F246-4F12-43BC-8AA7-C5C3C1762AAC}" type="slidenum">
              <a:rPr kumimoji="1" lang="ja-JP" altLang="en-US" smtClean="0"/>
              <a:t>‹#›</a:t>
            </a:fld>
            <a:endParaRPr kumimoji="1" lang="ja-JP" altLang="en-US"/>
          </a:p>
        </p:txBody>
      </p:sp>
    </p:spTree>
    <p:extLst>
      <p:ext uri="{BB962C8B-B14F-4D97-AF65-F5344CB8AC3E}">
        <p14:creationId xmlns:p14="http://schemas.microsoft.com/office/powerpoint/2010/main" val="1965054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140071-6FFB-4FE5-ACF4-46504FE6DD3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C4D97BE-AED6-4B9C-8366-45A303C202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4A5E85D-9251-4CA9-87DB-A8B95502C79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F2A06BF-BC16-4DEE-A8C0-2C55ED0E35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F3D6D99-9C2D-4DCD-A4A1-FC51A328255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390DA2B-D78A-43AC-8D58-805FE0C9398F}"/>
              </a:ext>
            </a:extLst>
          </p:cNvPr>
          <p:cNvSpPr>
            <a:spLocks noGrp="1"/>
          </p:cNvSpPr>
          <p:nvPr>
            <p:ph type="dt" sz="half" idx="10"/>
          </p:nvPr>
        </p:nvSpPr>
        <p:spPr/>
        <p:txBody>
          <a:bodyPr/>
          <a:lstStyle/>
          <a:p>
            <a:fld id="{E8268138-01B5-40B5-B427-A21DDF89AD75}" type="datetimeFigureOut">
              <a:rPr kumimoji="1" lang="ja-JP" altLang="en-US" smtClean="0"/>
              <a:t>2022/4/11</a:t>
            </a:fld>
            <a:endParaRPr kumimoji="1" lang="ja-JP" altLang="en-US"/>
          </a:p>
        </p:txBody>
      </p:sp>
      <p:sp>
        <p:nvSpPr>
          <p:cNvPr id="8" name="フッター プレースホルダー 7">
            <a:extLst>
              <a:ext uri="{FF2B5EF4-FFF2-40B4-BE49-F238E27FC236}">
                <a16:creationId xmlns:a16="http://schemas.microsoft.com/office/drawing/2014/main" id="{B6AB593E-9E31-4454-988B-3B35AC44AD3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4EFBBA0-50F4-4ADA-96A3-A3110AEF6CAD}"/>
              </a:ext>
            </a:extLst>
          </p:cNvPr>
          <p:cNvSpPr>
            <a:spLocks noGrp="1"/>
          </p:cNvSpPr>
          <p:nvPr>
            <p:ph type="sldNum" sz="quarter" idx="12"/>
          </p:nvPr>
        </p:nvSpPr>
        <p:spPr/>
        <p:txBody>
          <a:bodyPr/>
          <a:lstStyle/>
          <a:p>
            <a:fld id="{92E0F246-4F12-43BC-8AA7-C5C3C1762AAC}" type="slidenum">
              <a:rPr kumimoji="1" lang="ja-JP" altLang="en-US" smtClean="0"/>
              <a:t>‹#›</a:t>
            </a:fld>
            <a:endParaRPr kumimoji="1" lang="ja-JP" altLang="en-US"/>
          </a:p>
        </p:txBody>
      </p:sp>
    </p:spTree>
    <p:extLst>
      <p:ext uri="{BB962C8B-B14F-4D97-AF65-F5344CB8AC3E}">
        <p14:creationId xmlns:p14="http://schemas.microsoft.com/office/powerpoint/2010/main" val="1793426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66E3B8-FD29-408E-939D-586B9D28122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0F69CFD-D62E-4A9E-AEF6-FC0CC0D5412B}"/>
              </a:ext>
            </a:extLst>
          </p:cNvPr>
          <p:cNvSpPr>
            <a:spLocks noGrp="1"/>
          </p:cNvSpPr>
          <p:nvPr>
            <p:ph type="dt" sz="half" idx="10"/>
          </p:nvPr>
        </p:nvSpPr>
        <p:spPr/>
        <p:txBody>
          <a:bodyPr/>
          <a:lstStyle/>
          <a:p>
            <a:fld id="{E8268138-01B5-40B5-B427-A21DDF89AD75}" type="datetimeFigureOut">
              <a:rPr kumimoji="1" lang="ja-JP" altLang="en-US" smtClean="0"/>
              <a:t>2022/4/11</a:t>
            </a:fld>
            <a:endParaRPr kumimoji="1" lang="ja-JP" altLang="en-US"/>
          </a:p>
        </p:txBody>
      </p:sp>
      <p:sp>
        <p:nvSpPr>
          <p:cNvPr id="4" name="フッター プレースホルダー 3">
            <a:extLst>
              <a:ext uri="{FF2B5EF4-FFF2-40B4-BE49-F238E27FC236}">
                <a16:creationId xmlns:a16="http://schemas.microsoft.com/office/drawing/2014/main" id="{DADDFE58-CD2E-4B7A-8A28-457B3308CDC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4F3810B-7898-4868-8654-A0A73A4F30B5}"/>
              </a:ext>
            </a:extLst>
          </p:cNvPr>
          <p:cNvSpPr>
            <a:spLocks noGrp="1"/>
          </p:cNvSpPr>
          <p:nvPr>
            <p:ph type="sldNum" sz="quarter" idx="12"/>
          </p:nvPr>
        </p:nvSpPr>
        <p:spPr/>
        <p:txBody>
          <a:bodyPr/>
          <a:lstStyle/>
          <a:p>
            <a:fld id="{92E0F246-4F12-43BC-8AA7-C5C3C1762AAC}" type="slidenum">
              <a:rPr kumimoji="1" lang="ja-JP" altLang="en-US" smtClean="0"/>
              <a:t>‹#›</a:t>
            </a:fld>
            <a:endParaRPr kumimoji="1" lang="ja-JP" altLang="en-US"/>
          </a:p>
        </p:txBody>
      </p:sp>
    </p:spTree>
    <p:extLst>
      <p:ext uri="{BB962C8B-B14F-4D97-AF65-F5344CB8AC3E}">
        <p14:creationId xmlns:p14="http://schemas.microsoft.com/office/powerpoint/2010/main" val="2278586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F087069-8225-45DD-8D9E-8ABC725EF42B}"/>
              </a:ext>
            </a:extLst>
          </p:cNvPr>
          <p:cNvSpPr>
            <a:spLocks noGrp="1"/>
          </p:cNvSpPr>
          <p:nvPr>
            <p:ph type="dt" sz="half" idx="10"/>
          </p:nvPr>
        </p:nvSpPr>
        <p:spPr/>
        <p:txBody>
          <a:bodyPr/>
          <a:lstStyle/>
          <a:p>
            <a:fld id="{E8268138-01B5-40B5-B427-A21DDF89AD75}" type="datetimeFigureOut">
              <a:rPr kumimoji="1" lang="ja-JP" altLang="en-US" smtClean="0"/>
              <a:t>2022/4/11</a:t>
            </a:fld>
            <a:endParaRPr kumimoji="1" lang="ja-JP" altLang="en-US"/>
          </a:p>
        </p:txBody>
      </p:sp>
      <p:sp>
        <p:nvSpPr>
          <p:cNvPr id="3" name="フッター プレースホルダー 2">
            <a:extLst>
              <a:ext uri="{FF2B5EF4-FFF2-40B4-BE49-F238E27FC236}">
                <a16:creationId xmlns:a16="http://schemas.microsoft.com/office/drawing/2014/main" id="{6C7B4BBF-9862-4E5D-A00D-9C59BD72AA8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9852E50-0111-4001-AF34-6B50707CA031}"/>
              </a:ext>
            </a:extLst>
          </p:cNvPr>
          <p:cNvSpPr>
            <a:spLocks noGrp="1"/>
          </p:cNvSpPr>
          <p:nvPr>
            <p:ph type="sldNum" sz="quarter" idx="12"/>
          </p:nvPr>
        </p:nvSpPr>
        <p:spPr/>
        <p:txBody>
          <a:bodyPr/>
          <a:lstStyle/>
          <a:p>
            <a:fld id="{92E0F246-4F12-43BC-8AA7-C5C3C1762AAC}" type="slidenum">
              <a:rPr kumimoji="1" lang="ja-JP" altLang="en-US" smtClean="0"/>
              <a:t>‹#›</a:t>
            </a:fld>
            <a:endParaRPr kumimoji="1" lang="ja-JP" altLang="en-US"/>
          </a:p>
        </p:txBody>
      </p:sp>
    </p:spTree>
    <p:extLst>
      <p:ext uri="{BB962C8B-B14F-4D97-AF65-F5344CB8AC3E}">
        <p14:creationId xmlns:p14="http://schemas.microsoft.com/office/powerpoint/2010/main" val="1619189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B6A3D9-F7B1-4F56-8FBD-E91D136AAAF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9BAE824-FFEE-4EB4-B819-AC264A7E6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9DCD37F-5503-4E5B-B943-5BD694998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97AC223-C63D-419E-9902-7B7A876085D4}"/>
              </a:ext>
            </a:extLst>
          </p:cNvPr>
          <p:cNvSpPr>
            <a:spLocks noGrp="1"/>
          </p:cNvSpPr>
          <p:nvPr>
            <p:ph type="dt" sz="half" idx="10"/>
          </p:nvPr>
        </p:nvSpPr>
        <p:spPr/>
        <p:txBody>
          <a:bodyPr/>
          <a:lstStyle/>
          <a:p>
            <a:fld id="{E8268138-01B5-40B5-B427-A21DDF89AD75}" type="datetimeFigureOut">
              <a:rPr kumimoji="1" lang="ja-JP" altLang="en-US" smtClean="0"/>
              <a:t>2022/4/11</a:t>
            </a:fld>
            <a:endParaRPr kumimoji="1" lang="ja-JP" altLang="en-US"/>
          </a:p>
        </p:txBody>
      </p:sp>
      <p:sp>
        <p:nvSpPr>
          <p:cNvPr id="6" name="フッター プレースホルダー 5">
            <a:extLst>
              <a:ext uri="{FF2B5EF4-FFF2-40B4-BE49-F238E27FC236}">
                <a16:creationId xmlns:a16="http://schemas.microsoft.com/office/drawing/2014/main" id="{3864536D-9B0C-40F6-BB87-BEA54183DEE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D86958C-C5F2-4CAD-810C-DCCE41239916}"/>
              </a:ext>
            </a:extLst>
          </p:cNvPr>
          <p:cNvSpPr>
            <a:spLocks noGrp="1"/>
          </p:cNvSpPr>
          <p:nvPr>
            <p:ph type="sldNum" sz="quarter" idx="12"/>
          </p:nvPr>
        </p:nvSpPr>
        <p:spPr/>
        <p:txBody>
          <a:bodyPr/>
          <a:lstStyle/>
          <a:p>
            <a:fld id="{92E0F246-4F12-43BC-8AA7-C5C3C1762AAC}" type="slidenum">
              <a:rPr kumimoji="1" lang="ja-JP" altLang="en-US" smtClean="0"/>
              <a:t>‹#›</a:t>
            </a:fld>
            <a:endParaRPr kumimoji="1" lang="ja-JP" altLang="en-US"/>
          </a:p>
        </p:txBody>
      </p:sp>
    </p:spTree>
    <p:extLst>
      <p:ext uri="{BB962C8B-B14F-4D97-AF65-F5344CB8AC3E}">
        <p14:creationId xmlns:p14="http://schemas.microsoft.com/office/powerpoint/2010/main" val="178958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A2CD49-4C6E-4980-A836-E7AD07F3EC9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884CF1E-3D8F-4FD5-A1F9-F85420269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054354F-0DA1-40F8-AF08-B70FC3C526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ABE7142-3017-45B4-973F-80A32892F267}"/>
              </a:ext>
            </a:extLst>
          </p:cNvPr>
          <p:cNvSpPr>
            <a:spLocks noGrp="1"/>
          </p:cNvSpPr>
          <p:nvPr>
            <p:ph type="dt" sz="half" idx="10"/>
          </p:nvPr>
        </p:nvSpPr>
        <p:spPr/>
        <p:txBody>
          <a:bodyPr/>
          <a:lstStyle/>
          <a:p>
            <a:fld id="{E8268138-01B5-40B5-B427-A21DDF89AD75}" type="datetimeFigureOut">
              <a:rPr kumimoji="1" lang="ja-JP" altLang="en-US" smtClean="0"/>
              <a:t>2022/4/11</a:t>
            </a:fld>
            <a:endParaRPr kumimoji="1" lang="ja-JP" altLang="en-US"/>
          </a:p>
        </p:txBody>
      </p:sp>
      <p:sp>
        <p:nvSpPr>
          <p:cNvPr id="6" name="フッター プレースホルダー 5">
            <a:extLst>
              <a:ext uri="{FF2B5EF4-FFF2-40B4-BE49-F238E27FC236}">
                <a16:creationId xmlns:a16="http://schemas.microsoft.com/office/drawing/2014/main" id="{815B2BB5-437A-48C4-84D4-E068B0DDA57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8318C42-CC0C-4257-8748-338FB7D30EA6}"/>
              </a:ext>
            </a:extLst>
          </p:cNvPr>
          <p:cNvSpPr>
            <a:spLocks noGrp="1"/>
          </p:cNvSpPr>
          <p:nvPr>
            <p:ph type="sldNum" sz="quarter" idx="12"/>
          </p:nvPr>
        </p:nvSpPr>
        <p:spPr/>
        <p:txBody>
          <a:bodyPr/>
          <a:lstStyle/>
          <a:p>
            <a:fld id="{92E0F246-4F12-43BC-8AA7-C5C3C1762AAC}" type="slidenum">
              <a:rPr kumimoji="1" lang="ja-JP" altLang="en-US" smtClean="0"/>
              <a:t>‹#›</a:t>
            </a:fld>
            <a:endParaRPr kumimoji="1" lang="ja-JP" altLang="en-US"/>
          </a:p>
        </p:txBody>
      </p:sp>
    </p:spTree>
    <p:extLst>
      <p:ext uri="{BB962C8B-B14F-4D97-AF65-F5344CB8AC3E}">
        <p14:creationId xmlns:p14="http://schemas.microsoft.com/office/powerpoint/2010/main" val="642980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10B92A6-36FB-4E8A-A227-A757E5F3ED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5F1E988-C958-454E-A71A-04655601E9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7DBD28-EBA7-4312-BBF2-526D6120AC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68138-01B5-40B5-B427-A21DDF89AD75}" type="datetimeFigureOut">
              <a:rPr kumimoji="1" lang="ja-JP" altLang="en-US" smtClean="0"/>
              <a:t>2022/4/11</a:t>
            </a:fld>
            <a:endParaRPr kumimoji="1" lang="ja-JP" altLang="en-US"/>
          </a:p>
        </p:txBody>
      </p:sp>
      <p:sp>
        <p:nvSpPr>
          <p:cNvPr id="5" name="フッター プレースホルダー 4">
            <a:extLst>
              <a:ext uri="{FF2B5EF4-FFF2-40B4-BE49-F238E27FC236}">
                <a16:creationId xmlns:a16="http://schemas.microsoft.com/office/drawing/2014/main" id="{563FA04B-36C4-4E8A-831E-261B1FEC9C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73EDB84-0E7E-4FAE-987E-35F4832841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0F246-4F12-43BC-8AA7-C5C3C1762AAC}" type="slidenum">
              <a:rPr kumimoji="1" lang="ja-JP" altLang="en-US" smtClean="0"/>
              <a:t>‹#›</a:t>
            </a:fld>
            <a:endParaRPr kumimoji="1" lang="ja-JP" altLang="en-US"/>
          </a:p>
        </p:txBody>
      </p:sp>
    </p:spTree>
    <p:extLst>
      <p:ext uri="{BB962C8B-B14F-4D97-AF65-F5344CB8AC3E}">
        <p14:creationId xmlns:p14="http://schemas.microsoft.com/office/powerpoint/2010/main" val="1994940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Line 11">
            <a:extLst>
              <a:ext uri="{FF2B5EF4-FFF2-40B4-BE49-F238E27FC236}">
                <a16:creationId xmlns:a16="http://schemas.microsoft.com/office/drawing/2014/main" id="{A3832B21-0700-443B-BBA6-E2522D939E73}"/>
              </a:ext>
            </a:extLst>
          </p:cNvPr>
          <p:cNvSpPr>
            <a:spLocks noChangeShapeType="1"/>
          </p:cNvSpPr>
          <p:nvPr/>
        </p:nvSpPr>
        <p:spPr bwMode="auto">
          <a:xfrm>
            <a:off x="9233323" y="655643"/>
            <a:ext cx="26670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ja-JP" altLang="en-US"/>
          </a:p>
        </p:txBody>
      </p:sp>
      <p:sp>
        <p:nvSpPr>
          <p:cNvPr id="25" name="Text Box 12">
            <a:extLst>
              <a:ext uri="{FF2B5EF4-FFF2-40B4-BE49-F238E27FC236}">
                <a16:creationId xmlns:a16="http://schemas.microsoft.com/office/drawing/2014/main" id="{232E0333-7523-4183-A9A3-6D1C1A70F2F7}"/>
              </a:ext>
            </a:extLst>
          </p:cNvPr>
          <p:cNvSpPr txBox="1">
            <a:spLocks noChangeArrowheads="1"/>
          </p:cNvSpPr>
          <p:nvPr/>
        </p:nvSpPr>
        <p:spPr bwMode="auto">
          <a:xfrm>
            <a:off x="9113419" y="358971"/>
            <a:ext cx="2406837" cy="276999"/>
          </a:xfrm>
          <a:prstGeom prst="rect">
            <a:avLst/>
          </a:prstGeom>
          <a:noFill/>
          <a:ln>
            <a:noFill/>
          </a:ln>
          <a:effectLst/>
          <a:extLst>
            <a:ext uri="{909E8E84-426E-40DD-AFC4-6F175D3DCCD1}">
              <a14:hiddenFill xmlns:a14="http://schemas.microsoft.com/office/drawing/2010/main">
                <a:solidFill>
                  <a:srgbClr val="FFFFE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a:spAutoFit/>
          </a:bodyPr>
          <a:lstStyle>
            <a:lvl1pPr algn="l">
              <a:spcBef>
                <a:spcPct val="20000"/>
              </a:spcBef>
              <a:defRPr kumimoji="1" sz="1200">
                <a:solidFill>
                  <a:schemeClr val="tx1"/>
                </a:solidFill>
                <a:latin typeface="Arial" panose="020B0604020202020204" pitchFamily="34" charset="0"/>
                <a:ea typeface="ＭＳ Ｐゴシック" panose="020B0600070205080204" pitchFamily="50" charset="-128"/>
              </a:defRPr>
            </a:lvl1pPr>
            <a:lvl2pPr marL="742950" indent="-285750" algn="l">
              <a:spcBef>
                <a:spcPct val="20000"/>
              </a:spcBef>
              <a:buChar char="–"/>
              <a:defRPr kumimoji="1" sz="1200">
                <a:solidFill>
                  <a:schemeClr val="tx1"/>
                </a:solidFill>
                <a:latin typeface="Arial" panose="020B0604020202020204" pitchFamily="34" charset="0"/>
                <a:ea typeface="ＭＳ Ｐゴシック" panose="020B0600070205080204" pitchFamily="50" charset="-128"/>
              </a:defRPr>
            </a:lvl2pPr>
            <a:lvl3pPr marL="1143000" indent="-228600" algn="l">
              <a:spcBef>
                <a:spcPct val="20000"/>
              </a:spcBef>
              <a:buChar char="•"/>
              <a:defRPr kumimoji="1" sz="1200">
                <a:solidFill>
                  <a:schemeClr val="tx1"/>
                </a:solidFill>
                <a:latin typeface="Arial" panose="020B0604020202020204" pitchFamily="34" charset="0"/>
                <a:ea typeface="ＭＳ Ｐゴシック" panose="020B0600070205080204" pitchFamily="50" charset="-128"/>
              </a:defRPr>
            </a:lvl3pPr>
            <a:lvl4pPr marL="1600200" indent="-228600" algn="l">
              <a:spcBef>
                <a:spcPct val="20000"/>
              </a:spcBef>
              <a:buChar char="–"/>
              <a:defRPr kumimoji="1" sz="1200">
                <a:solidFill>
                  <a:schemeClr val="tx1"/>
                </a:solidFill>
                <a:latin typeface="Arial" panose="020B0604020202020204" pitchFamily="34" charset="0"/>
                <a:ea typeface="ＭＳ Ｐゴシック" panose="020B0600070205080204" pitchFamily="50" charset="-128"/>
              </a:defRPr>
            </a:lvl4pPr>
            <a:lvl5pPr marL="2057400" indent="-228600" algn="l">
              <a:spcBef>
                <a:spcPct val="20000"/>
              </a:spcBef>
              <a:buChar char="»"/>
              <a:defRPr kumimoji="1" sz="12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12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12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12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1200">
                <a:solidFill>
                  <a:schemeClr val="tx1"/>
                </a:solidFill>
                <a:latin typeface="Arial" panose="020B0604020202020204" pitchFamily="34" charset="0"/>
                <a:ea typeface="ＭＳ Ｐゴシック" panose="020B0600070205080204" pitchFamily="50" charset="-128"/>
              </a:defRPr>
            </a:lvl9pPr>
          </a:lstStyle>
          <a:p>
            <a:pPr>
              <a:spcBef>
                <a:spcPct val="50000"/>
              </a:spcBef>
            </a:pPr>
            <a:r>
              <a:rPr lang="ja-JP" altLang="en-US" dirty="0">
                <a:ea typeface="MS UI Gothic" panose="020B0600070205080204" pitchFamily="50" charset="-128"/>
              </a:rPr>
              <a:t>名前　　　　　三宅　悠暉</a:t>
            </a:r>
          </a:p>
        </p:txBody>
      </p:sp>
      <p:sp>
        <p:nvSpPr>
          <p:cNvPr id="26" name="Text Box 18">
            <a:extLst>
              <a:ext uri="{FF2B5EF4-FFF2-40B4-BE49-F238E27FC236}">
                <a16:creationId xmlns:a16="http://schemas.microsoft.com/office/drawing/2014/main" id="{6EAEA3A0-A7C6-4F01-8B67-0C4BDE6B2D41}"/>
              </a:ext>
            </a:extLst>
          </p:cNvPr>
          <p:cNvSpPr txBox="1">
            <a:spLocks noChangeArrowheads="1"/>
          </p:cNvSpPr>
          <p:nvPr/>
        </p:nvSpPr>
        <p:spPr bwMode="auto">
          <a:xfrm>
            <a:off x="354751" y="156863"/>
            <a:ext cx="7010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defRPr kumimoji="1" sz="1200">
                <a:solidFill>
                  <a:schemeClr val="tx1"/>
                </a:solidFill>
                <a:latin typeface="Arial" panose="020B0604020202020204" pitchFamily="34" charset="0"/>
                <a:ea typeface="ＭＳ Ｐゴシック" panose="020B0600070205080204" pitchFamily="50" charset="-128"/>
              </a:defRPr>
            </a:lvl1pPr>
            <a:lvl2pPr marL="742950" indent="-285750" algn="l">
              <a:spcBef>
                <a:spcPct val="20000"/>
              </a:spcBef>
              <a:buChar char="–"/>
              <a:defRPr kumimoji="1" sz="1200">
                <a:solidFill>
                  <a:schemeClr val="tx1"/>
                </a:solidFill>
                <a:latin typeface="Arial" panose="020B0604020202020204" pitchFamily="34" charset="0"/>
                <a:ea typeface="ＭＳ Ｐゴシック" panose="020B0600070205080204" pitchFamily="50" charset="-128"/>
              </a:defRPr>
            </a:lvl2pPr>
            <a:lvl3pPr marL="1143000" indent="-228600" algn="l">
              <a:spcBef>
                <a:spcPct val="20000"/>
              </a:spcBef>
              <a:buChar char="•"/>
              <a:defRPr kumimoji="1" sz="1200">
                <a:solidFill>
                  <a:schemeClr val="tx1"/>
                </a:solidFill>
                <a:latin typeface="Arial" panose="020B0604020202020204" pitchFamily="34" charset="0"/>
                <a:ea typeface="ＭＳ Ｐゴシック" panose="020B0600070205080204" pitchFamily="50" charset="-128"/>
              </a:defRPr>
            </a:lvl3pPr>
            <a:lvl4pPr marL="1600200" indent="-228600" algn="l">
              <a:spcBef>
                <a:spcPct val="20000"/>
              </a:spcBef>
              <a:buChar char="–"/>
              <a:defRPr kumimoji="1" sz="1200">
                <a:solidFill>
                  <a:schemeClr val="tx1"/>
                </a:solidFill>
                <a:latin typeface="Arial" panose="020B0604020202020204" pitchFamily="34" charset="0"/>
                <a:ea typeface="ＭＳ Ｐゴシック" panose="020B0600070205080204" pitchFamily="50" charset="-128"/>
              </a:defRPr>
            </a:lvl4pPr>
            <a:lvl5pPr marL="2057400" indent="-228600" algn="l">
              <a:spcBef>
                <a:spcPct val="20000"/>
              </a:spcBef>
              <a:buChar char="»"/>
              <a:defRPr kumimoji="1" sz="12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12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12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12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1200">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pPr>
            <a:r>
              <a:rPr lang="ja-JP" altLang="en-US" sz="1800" dirty="0">
                <a:ea typeface="MS UI Gothic" panose="020B0600070205080204" pitchFamily="50" charset="-128"/>
              </a:rPr>
              <a:t>モチベーション曲線を描いてください</a:t>
            </a:r>
          </a:p>
        </p:txBody>
      </p:sp>
      <p:grpSp>
        <p:nvGrpSpPr>
          <p:cNvPr id="27" name="グループ化 26">
            <a:extLst>
              <a:ext uri="{FF2B5EF4-FFF2-40B4-BE49-F238E27FC236}">
                <a16:creationId xmlns:a16="http://schemas.microsoft.com/office/drawing/2014/main" id="{3C00046E-A4D7-4FDF-9231-76E1E5727B34}"/>
              </a:ext>
            </a:extLst>
          </p:cNvPr>
          <p:cNvGrpSpPr/>
          <p:nvPr/>
        </p:nvGrpSpPr>
        <p:grpSpPr>
          <a:xfrm>
            <a:off x="671744" y="838300"/>
            <a:ext cx="10848512" cy="1960311"/>
            <a:chOff x="109415" y="831850"/>
            <a:chExt cx="9415585" cy="3603625"/>
          </a:xfrm>
        </p:grpSpPr>
        <p:sp>
          <p:nvSpPr>
            <p:cNvPr id="28" name="Line 4">
              <a:extLst>
                <a:ext uri="{FF2B5EF4-FFF2-40B4-BE49-F238E27FC236}">
                  <a16:creationId xmlns:a16="http://schemas.microsoft.com/office/drawing/2014/main" id="{069B34A7-AAE1-4646-A244-A67B0C99C80F}"/>
                </a:ext>
              </a:extLst>
            </p:cNvPr>
            <p:cNvSpPr>
              <a:spLocks noChangeShapeType="1"/>
            </p:cNvSpPr>
            <p:nvPr/>
          </p:nvSpPr>
          <p:spPr bwMode="auto">
            <a:xfrm>
              <a:off x="631825" y="2511425"/>
              <a:ext cx="8893175" cy="0"/>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9" name="Line 5">
              <a:extLst>
                <a:ext uri="{FF2B5EF4-FFF2-40B4-BE49-F238E27FC236}">
                  <a16:creationId xmlns:a16="http://schemas.microsoft.com/office/drawing/2014/main" id="{58767617-2270-4E18-B67D-72DE3D34E364}"/>
                </a:ext>
              </a:extLst>
            </p:cNvPr>
            <p:cNvSpPr>
              <a:spLocks noChangeShapeType="1"/>
            </p:cNvSpPr>
            <p:nvPr/>
          </p:nvSpPr>
          <p:spPr bwMode="auto">
            <a:xfrm rot="16200000">
              <a:off x="-592138" y="2490788"/>
              <a:ext cx="3317875" cy="0"/>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 name="Text Box 6">
              <a:extLst>
                <a:ext uri="{FF2B5EF4-FFF2-40B4-BE49-F238E27FC236}">
                  <a16:creationId xmlns:a16="http://schemas.microsoft.com/office/drawing/2014/main" id="{7D9712A5-41C5-4DEC-BD47-F19108031A9C}"/>
                </a:ext>
              </a:extLst>
            </p:cNvPr>
            <p:cNvSpPr txBox="1">
              <a:spLocks noChangeArrowheads="1"/>
            </p:cNvSpPr>
            <p:nvPr/>
          </p:nvSpPr>
          <p:spPr bwMode="auto">
            <a:xfrm>
              <a:off x="109415" y="831850"/>
              <a:ext cx="1000368" cy="59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defRPr kumimoji="1" sz="1200">
                  <a:solidFill>
                    <a:schemeClr val="tx1"/>
                  </a:solidFill>
                  <a:latin typeface="Arial" panose="020B0604020202020204" pitchFamily="34" charset="0"/>
                  <a:ea typeface="ＭＳ Ｐゴシック" panose="020B0600070205080204" pitchFamily="50" charset="-128"/>
                </a:defRPr>
              </a:lvl1pPr>
              <a:lvl2pPr marL="742950" indent="-285750" algn="l">
                <a:spcBef>
                  <a:spcPct val="20000"/>
                </a:spcBef>
                <a:buChar char="–"/>
                <a:defRPr kumimoji="1" sz="1200">
                  <a:solidFill>
                    <a:schemeClr val="tx1"/>
                  </a:solidFill>
                  <a:latin typeface="Arial" panose="020B0604020202020204" pitchFamily="34" charset="0"/>
                  <a:ea typeface="ＭＳ Ｐゴシック" panose="020B0600070205080204" pitchFamily="50" charset="-128"/>
                </a:defRPr>
              </a:lvl2pPr>
              <a:lvl3pPr marL="1143000" indent="-228600" algn="l">
                <a:spcBef>
                  <a:spcPct val="20000"/>
                </a:spcBef>
                <a:buChar char="•"/>
                <a:defRPr kumimoji="1" sz="1200">
                  <a:solidFill>
                    <a:schemeClr val="tx1"/>
                  </a:solidFill>
                  <a:latin typeface="Arial" panose="020B0604020202020204" pitchFamily="34" charset="0"/>
                  <a:ea typeface="ＭＳ Ｐゴシック" panose="020B0600070205080204" pitchFamily="50" charset="-128"/>
                </a:defRPr>
              </a:lvl3pPr>
              <a:lvl4pPr marL="1600200" indent="-228600" algn="l">
                <a:spcBef>
                  <a:spcPct val="20000"/>
                </a:spcBef>
                <a:buChar char="–"/>
                <a:defRPr kumimoji="1" sz="1200">
                  <a:solidFill>
                    <a:schemeClr val="tx1"/>
                  </a:solidFill>
                  <a:latin typeface="Arial" panose="020B0604020202020204" pitchFamily="34" charset="0"/>
                  <a:ea typeface="ＭＳ Ｐゴシック" panose="020B0600070205080204" pitchFamily="50" charset="-128"/>
                </a:defRPr>
              </a:lvl4pPr>
              <a:lvl5pPr marL="2057400" indent="-228600" algn="l">
                <a:spcBef>
                  <a:spcPct val="20000"/>
                </a:spcBef>
                <a:buChar char="»"/>
                <a:defRPr kumimoji="1" sz="12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12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12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12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12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50000"/>
                </a:spcBef>
              </a:pPr>
              <a:r>
                <a:rPr lang="en-US" altLang="ja-JP" sz="2000" dirty="0">
                  <a:ea typeface="MS UI Gothic" panose="020B0600070205080204" pitchFamily="50" charset="-128"/>
                </a:rPr>
                <a:t>High</a:t>
              </a:r>
            </a:p>
          </p:txBody>
        </p:sp>
        <p:sp>
          <p:nvSpPr>
            <p:cNvPr id="31" name="Text Box 7">
              <a:extLst>
                <a:ext uri="{FF2B5EF4-FFF2-40B4-BE49-F238E27FC236}">
                  <a16:creationId xmlns:a16="http://schemas.microsoft.com/office/drawing/2014/main" id="{2287795E-8F5F-4B6E-B07C-5FD32037B0AB}"/>
                </a:ext>
              </a:extLst>
            </p:cNvPr>
            <p:cNvSpPr txBox="1">
              <a:spLocks noChangeArrowheads="1"/>
            </p:cNvSpPr>
            <p:nvPr/>
          </p:nvSpPr>
          <p:spPr bwMode="auto">
            <a:xfrm>
              <a:off x="228600" y="3789363"/>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defRPr kumimoji="1" sz="1200">
                  <a:solidFill>
                    <a:schemeClr val="tx1"/>
                  </a:solidFill>
                  <a:latin typeface="Arial" panose="020B0604020202020204" pitchFamily="34" charset="0"/>
                  <a:ea typeface="ＭＳ Ｐゴシック" panose="020B0600070205080204" pitchFamily="50" charset="-128"/>
                </a:defRPr>
              </a:lvl1pPr>
              <a:lvl2pPr marL="742950" indent="-285750" algn="l">
                <a:spcBef>
                  <a:spcPct val="20000"/>
                </a:spcBef>
                <a:buChar char="–"/>
                <a:defRPr kumimoji="1" sz="1200">
                  <a:solidFill>
                    <a:schemeClr val="tx1"/>
                  </a:solidFill>
                  <a:latin typeface="Arial" panose="020B0604020202020204" pitchFamily="34" charset="0"/>
                  <a:ea typeface="ＭＳ Ｐゴシック" panose="020B0600070205080204" pitchFamily="50" charset="-128"/>
                </a:defRPr>
              </a:lvl2pPr>
              <a:lvl3pPr marL="1143000" indent="-228600" algn="l">
                <a:spcBef>
                  <a:spcPct val="20000"/>
                </a:spcBef>
                <a:buChar char="•"/>
                <a:defRPr kumimoji="1" sz="1200">
                  <a:solidFill>
                    <a:schemeClr val="tx1"/>
                  </a:solidFill>
                  <a:latin typeface="Arial" panose="020B0604020202020204" pitchFamily="34" charset="0"/>
                  <a:ea typeface="ＭＳ Ｐゴシック" panose="020B0600070205080204" pitchFamily="50" charset="-128"/>
                </a:defRPr>
              </a:lvl3pPr>
              <a:lvl4pPr marL="1600200" indent="-228600" algn="l">
                <a:spcBef>
                  <a:spcPct val="20000"/>
                </a:spcBef>
                <a:buChar char="–"/>
                <a:defRPr kumimoji="1" sz="1200">
                  <a:solidFill>
                    <a:schemeClr val="tx1"/>
                  </a:solidFill>
                  <a:latin typeface="Arial" panose="020B0604020202020204" pitchFamily="34" charset="0"/>
                  <a:ea typeface="ＭＳ Ｐゴシック" panose="020B0600070205080204" pitchFamily="50" charset="-128"/>
                </a:defRPr>
              </a:lvl4pPr>
              <a:lvl5pPr marL="2057400" indent="-228600" algn="l">
                <a:spcBef>
                  <a:spcPct val="20000"/>
                </a:spcBef>
                <a:buChar char="»"/>
                <a:defRPr kumimoji="1" sz="12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12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12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12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12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50000"/>
                </a:spcBef>
              </a:pPr>
              <a:r>
                <a:rPr lang="en-US" altLang="ja-JP" sz="2000" dirty="0">
                  <a:ea typeface="MS UI Gothic" panose="020B0600070205080204" pitchFamily="50" charset="-128"/>
                </a:rPr>
                <a:t>Low</a:t>
              </a:r>
            </a:p>
          </p:txBody>
        </p:sp>
        <p:sp>
          <p:nvSpPr>
            <p:cNvPr id="32" name="Line 13">
              <a:extLst>
                <a:ext uri="{FF2B5EF4-FFF2-40B4-BE49-F238E27FC236}">
                  <a16:creationId xmlns:a16="http://schemas.microsoft.com/office/drawing/2014/main" id="{3DDA3D60-5D05-4103-9C14-85FEBB967D4B}"/>
                </a:ext>
              </a:extLst>
            </p:cNvPr>
            <p:cNvSpPr>
              <a:spLocks noChangeShapeType="1"/>
            </p:cNvSpPr>
            <p:nvPr/>
          </p:nvSpPr>
          <p:spPr bwMode="auto">
            <a:xfrm flipH="1">
              <a:off x="3154363" y="865188"/>
              <a:ext cx="0" cy="3284537"/>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ja-JP" altLang="en-US"/>
            </a:p>
          </p:txBody>
        </p:sp>
        <p:sp>
          <p:nvSpPr>
            <p:cNvPr id="33" name="Line 14">
              <a:extLst>
                <a:ext uri="{FF2B5EF4-FFF2-40B4-BE49-F238E27FC236}">
                  <a16:creationId xmlns:a16="http://schemas.microsoft.com/office/drawing/2014/main" id="{045B398A-5281-4714-9FC3-4A87D0CC9C81}"/>
                </a:ext>
              </a:extLst>
            </p:cNvPr>
            <p:cNvSpPr>
              <a:spLocks noChangeShapeType="1"/>
            </p:cNvSpPr>
            <p:nvPr/>
          </p:nvSpPr>
          <p:spPr bwMode="auto">
            <a:xfrm flipH="1">
              <a:off x="5241925" y="865188"/>
              <a:ext cx="0" cy="3284537"/>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ja-JP" altLang="en-US"/>
            </a:p>
          </p:txBody>
        </p:sp>
        <p:sp>
          <p:nvSpPr>
            <p:cNvPr id="34" name="Line 15">
              <a:extLst>
                <a:ext uri="{FF2B5EF4-FFF2-40B4-BE49-F238E27FC236}">
                  <a16:creationId xmlns:a16="http://schemas.microsoft.com/office/drawing/2014/main" id="{275D4C6A-AF17-426E-BAE8-DA2B9A740A0B}"/>
                </a:ext>
              </a:extLst>
            </p:cNvPr>
            <p:cNvSpPr>
              <a:spLocks noChangeShapeType="1"/>
            </p:cNvSpPr>
            <p:nvPr/>
          </p:nvSpPr>
          <p:spPr bwMode="auto">
            <a:xfrm flipH="1">
              <a:off x="9525000" y="865188"/>
              <a:ext cx="0" cy="3284537"/>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ja-JP" altLang="en-US"/>
            </a:p>
          </p:txBody>
        </p:sp>
        <p:sp>
          <p:nvSpPr>
            <p:cNvPr id="35" name="Line 16">
              <a:extLst>
                <a:ext uri="{FF2B5EF4-FFF2-40B4-BE49-F238E27FC236}">
                  <a16:creationId xmlns:a16="http://schemas.microsoft.com/office/drawing/2014/main" id="{2B0AF895-6524-4152-86D8-8E160D72F0A6}"/>
                </a:ext>
              </a:extLst>
            </p:cNvPr>
            <p:cNvSpPr>
              <a:spLocks noChangeShapeType="1"/>
            </p:cNvSpPr>
            <p:nvPr/>
          </p:nvSpPr>
          <p:spPr bwMode="auto">
            <a:xfrm>
              <a:off x="1066800" y="855663"/>
              <a:ext cx="84582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endParaRPr lang="ja-JP" altLang="en-US"/>
            </a:p>
          </p:txBody>
        </p:sp>
        <p:sp>
          <p:nvSpPr>
            <p:cNvPr id="36" name="Line 17">
              <a:extLst>
                <a:ext uri="{FF2B5EF4-FFF2-40B4-BE49-F238E27FC236}">
                  <a16:creationId xmlns:a16="http://schemas.microsoft.com/office/drawing/2014/main" id="{4445DE5D-898B-42BE-829A-8849BA5EEEB4}"/>
                </a:ext>
              </a:extLst>
            </p:cNvPr>
            <p:cNvSpPr>
              <a:spLocks noChangeShapeType="1"/>
            </p:cNvSpPr>
            <p:nvPr/>
          </p:nvSpPr>
          <p:spPr bwMode="auto">
            <a:xfrm>
              <a:off x="1066800" y="4149725"/>
              <a:ext cx="84582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endParaRPr lang="ja-JP" altLang="en-US"/>
            </a:p>
          </p:txBody>
        </p:sp>
        <p:sp>
          <p:nvSpPr>
            <p:cNvPr id="37" name="Line 14">
              <a:extLst>
                <a:ext uri="{FF2B5EF4-FFF2-40B4-BE49-F238E27FC236}">
                  <a16:creationId xmlns:a16="http://schemas.microsoft.com/office/drawing/2014/main" id="{35E1F67B-6D83-4864-8EE4-9EE0E31C20ED}"/>
                </a:ext>
              </a:extLst>
            </p:cNvPr>
            <p:cNvSpPr>
              <a:spLocks noChangeShapeType="1"/>
            </p:cNvSpPr>
            <p:nvPr/>
          </p:nvSpPr>
          <p:spPr bwMode="auto">
            <a:xfrm flipH="1">
              <a:off x="7329488" y="874713"/>
              <a:ext cx="0" cy="3275012"/>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ja-JP" altLang="en-US"/>
            </a:p>
          </p:txBody>
        </p:sp>
        <p:sp>
          <p:nvSpPr>
            <p:cNvPr id="38" name="Text Box 10">
              <a:extLst>
                <a:ext uri="{FF2B5EF4-FFF2-40B4-BE49-F238E27FC236}">
                  <a16:creationId xmlns:a16="http://schemas.microsoft.com/office/drawing/2014/main" id="{B4D771E0-0B21-4569-B7C0-9F0DE5968330}"/>
                </a:ext>
              </a:extLst>
            </p:cNvPr>
            <p:cNvSpPr txBox="1">
              <a:spLocks noChangeArrowheads="1"/>
            </p:cNvSpPr>
            <p:nvPr/>
          </p:nvSpPr>
          <p:spPr bwMode="auto">
            <a:xfrm>
              <a:off x="1816100" y="4146550"/>
              <a:ext cx="646113"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defRPr kumimoji="1" sz="1200">
                  <a:solidFill>
                    <a:schemeClr val="tx1"/>
                  </a:solidFill>
                  <a:latin typeface="Arial" panose="020B0604020202020204" pitchFamily="34" charset="0"/>
                  <a:ea typeface="ＭＳ Ｐゴシック" panose="020B0600070205080204" pitchFamily="50" charset="-128"/>
                </a:defRPr>
              </a:lvl1pPr>
              <a:lvl2pPr marL="742950" indent="-285750" algn="l">
                <a:spcBef>
                  <a:spcPct val="20000"/>
                </a:spcBef>
                <a:buChar char="–"/>
                <a:defRPr kumimoji="1" sz="1200">
                  <a:solidFill>
                    <a:schemeClr val="tx1"/>
                  </a:solidFill>
                  <a:latin typeface="Arial" panose="020B0604020202020204" pitchFamily="34" charset="0"/>
                  <a:ea typeface="ＭＳ Ｐゴシック" panose="020B0600070205080204" pitchFamily="50" charset="-128"/>
                </a:defRPr>
              </a:lvl2pPr>
              <a:lvl3pPr marL="1143000" indent="-228600" algn="l">
                <a:spcBef>
                  <a:spcPct val="20000"/>
                </a:spcBef>
                <a:buChar char="•"/>
                <a:defRPr kumimoji="1" sz="1200">
                  <a:solidFill>
                    <a:schemeClr val="tx1"/>
                  </a:solidFill>
                  <a:latin typeface="Arial" panose="020B0604020202020204" pitchFamily="34" charset="0"/>
                  <a:ea typeface="ＭＳ Ｐゴシック" panose="020B0600070205080204" pitchFamily="50" charset="-128"/>
                </a:defRPr>
              </a:lvl3pPr>
              <a:lvl4pPr marL="1600200" indent="-228600" algn="l">
                <a:spcBef>
                  <a:spcPct val="20000"/>
                </a:spcBef>
                <a:buChar char="–"/>
                <a:defRPr kumimoji="1" sz="1200">
                  <a:solidFill>
                    <a:schemeClr val="tx1"/>
                  </a:solidFill>
                  <a:latin typeface="Arial" panose="020B0604020202020204" pitchFamily="34" charset="0"/>
                  <a:ea typeface="ＭＳ Ｐゴシック" panose="020B0600070205080204" pitchFamily="50" charset="-128"/>
                </a:defRPr>
              </a:lvl4pPr>
              <a:lvl5pPr marL="2057400" indent="-228600" algn="l">
                <a:spcBef>
                  <a:spcPct val="20000"/>
                </a:spcBef>
                <a:buChar char="»"/>
                <a:defRPr kumimoji="1" sz="12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12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12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12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12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50000"/>
                </a:spcBef>
              </a:pPr>
              <a:r>
                <a:rPr lang="ja-JP" altLang="en-US">
                  <a:ea typeface="MS UI Gothic" panose="020B0600070205080204" pitchFamily="50" charset="-128"/>
                </a:rPr>
                <a:t>小学校</a:t>
              </a:r>
            </a:p>
          </p:txBody>
        </p:sp>
        <p:sp>
          <p:nvSpPr>
            <p:cNvPr id="39" name="Text Box 10">
              <a:extLst>
                <a:ext uri="{FF2B5EF4-FFF2-40B4-BE49-F238E27FC236}">
                  <a16:creationId xmlns:a16="http://schemas.microsoft.com/office/drawing/2014/main" id="{2DD293E4-46EE-48A9-BDAD-0EBF00E128AC}"/>
                </a:ext>
              </a:extLst>
            </p:cNvPr>
            <p:cNvSpPr txBox="1">
              <a:spLocks noChangeArrowheads="1"/>
            </p:cNvSpPr>
            <p:nvPr/>
          </p:nvSpPr>
          <p:spPr bwMode="auto">
            <a:xfrm>
              <a:off x="3867150" y="4159250"/>
              <a:ext cx="646113"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defRPr kumimoji="1" sz="1200">
                  <a:solidFill>
                    <a:schemeClr val="tx1"/>
                  </a:solidFill>
                  <a:latin typeface="Arial" panose="020B0604020202020204" pitchFamily="34" charset="0"/>
                  <a:ea typeface="ＭＳ Ｐゴシック" panose="020B0600070205080204" pitchFamily="50" charset="-128"/>
                </a:defRPr>
              </a:lvl1pPr>
              <a:lvl2pPr marL="742950" indent="-285750" algn="l">
                <a:spcBef>
                  <a:spcPct val="20000"/>
                </a:spcBef>
                <a:buChar char="–"/>
                <a:defRPr kumimoji="1" sz="1200">
                  <a:solidFill>
                    <a:schemeClr val="tx1"/>
                  </a:solidFill>
                  <a:latin typeface="Arial" panose="020B0604020202020204" pitchFamily="34" charset="0"/>
                  <a:ea typeface="ＭＳ Ｐゴシック" panose="020B0600070205080204" pitchFamily="50" charset="-128"/>
                </a:defRPr>
              </a:lvl2pPr>
              <a:lvl3pPr marL="1143000" indent="-228600" algn="l">
                <a:spcBef>
                  <a:spcPct val="20000"/>
                </a:spcBef>
                <a:buChar char="•"/>
                <a:defRPr kumimoji="1" sz="1200">
                  <a:solidFill>
                    <a:schemeClr val="tx1"/>
                  </a:solidFill>
                  <a:latin typeface="Arial" panose="020B0604020202020204" pitchFamily="34" charset="0"/>
                  <a:ea typeface="ＭＳ Ｐゴシック" panose="020B0600070205080204" pitchFamily="50" charset="-128"/>
                </a:defRPr>
              </a:lvl3pPr>
              <a:lvl4pPr marL="1600200" indent="-228600" algn="l">
                <a:spcBef>
                  <a:spcPct val="20000"/>
                </a:spcBef>
                <a:buChar char="–"/>
                <a:defRPr kumimoji="1" sz="1200">
                  <a:solidFill>
                    <a:schemeClr val="tx1"/>
                  </a:solidFill>
                  <a:latin typeface="Arial" panose="020B0604020202020204" pitchFamily="34" charset="0"/>
                  <a:ea typeface="ＭＳ Ｐゴシック" panose="020B0600070205080204" pitchFamily="50" charset="-128"/>
                </a:defRPr>
              </a:lvl4pPr>
              <a:lvl5pPr marL="2057400" indent="-228600" algn="l">
                <a:spcBef>
                  <a:spcPct val="20000"/>
                </a:spcBef>
                <a:buChar char="»"/>
                <a:defRPr kumimoji="1" sz="12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12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12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12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12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50000"/>
                </a:spcBef>
              </a:pPr>
              <a:r>
                <a:rPr lang="ja-JP" altLang="en-US">
                  <a:ea typeface="MS UI Gothic" panose="020B0600070205080204" pitchFamily="50" charset="-128"/>
                </a:rPr>
                <a:t>中学校</a:t>
              </a:r>
            </a:p>
          </p:txBody>
        </p:sp>
        <p:sp>
          <p:nvSpPr>
            <p:cNvPr id="40" name="Text Box 10">
              <a:extLst>
                <a:ext uri="{FF2B5EF4-FFF2-40B4-BE49-F238E27FC236}">
                  <a16:creationId xmlns:a16="http://schemas.microsoft.com/office/drawing/2014/main" id="{1513F6A2-464C-4DF3-86B0-2B30FC3D3A4F}"/>
                </a:ext>
              </a:extLst>
            </p:cNvPr>
            <p:cNvSpPr txBox="1">
              <a:spLocks noChangeArrowheads="1"/>
            </p:cNvSpPr>
            <p:nvPr/>
          </p:nvSpPr>
          <p:spPr bwMode="auto">
            <a:xfrm>
              <a:off x="6108700" y="4159250"/>
              <a:ext cx="493713"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defRPr kumimoji="1" sz="1200">
                  <a:solidFill>
                    <a:schemeClr val="tx1"/>
                  </a:solidFill>
                  <a:latin typeface="Arial" panose="020B0604020202020204" pitchFamily="34" charset="0"/>
                  <a:ea typeface="ＭＳ Ｐゴシック" panose="020B0600070205080204" pitchFamily="50" charset="-128"/>
                </a:defRPr>
              </a:lvl1pPr>
              <a:lvl2pPr marL="742950" indent="-285750" algn="l">
                <a:spcBef>
                  <a:spcPct val="20000"/>
                </a:spcBef>
                <a:buChar char="–"/>
                <a:defRPr kumimoji="1" sz="1200">
                  <a:solidFill>
                    <a:schemeClr val="tx1"/>
                  </a:solidFill>
                  <a:latin typeface="Arial" panose="020B0604020202020204" pitchFamily="34" charset="0"/>
                  <a:ea typeface="ＭＳ Ｐゴシック" panose="020B0600070205080204" pitchFamily="50" charset="-128"/>
                </a:defRPr>
              </a:lvl2pPr>
              <a:lvl3pPr marL="1143000" indent="-228600" algn="l">
                <a:spcBef>
                  <a:spcPct val="20000"/>
                </a:spcBef>
                <a:buChar char="•"/>
                <a:defRPr kumimoji="1" sz="1200">
                  <a:solidFill>
                    <a:schemeClr val="tx1"/>
                  </a:solidFill>
                  <a:latin typeface="Arial" panose="020B0604020202020204" pitchFamily="34" charset="0"/>
                  <a:ea typeface="ＭＳ Ｐゴシック" panose="020B0600070205080204" pitchFamily="50" charset="-128"/>
                </a:defRPr>
              </a:lvl3pPr>
              <a:lvl4pPr marL="1600200" indent="-228600" algn="l">
                <a:spcBef>
                  <a:spcPct val="20000"/>
                </a:spcBef>
                <a:buChar char="–"/>
                <a:defRPr kumimoji="1" sz="1200">
                  <a:solidFill>
                    <a:schemeClr val="tx1"/>
                  </a:solidFill>
                  <a:latin typeface="Arial" panose="020B0604020202020204" pitchFamily="34" charset="0"/>
                  <a:ea typeface="ＭＳ Ｐゴシック" panose="020B0600070205080204" pitchFamily="50" charset="-128"/>
                </a:defRPr>
              </a:lvl4pPr>
              <a:lvl5pPr marL="2057400" indent="-228600" algn="l">
                <a:spcBef>
                  <a:spcPct val="20000"/>
                </a:spcBef>
                <a:buChar char="»"/>
                <a:defRPr kumimoji="1" sz="12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12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12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12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12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50000"/>
                </a:spcBef>
              </a:pPr>
              <a:r>
                <a:rPr lang="ja-JP" altLang="en-US">
                  <a:ea typeface="MS UI Gothic" panose="020B0600070205080204" pitchFamily="50" charset="-128"/>
                </a:rPr>
                <a:t>高校</a:t>
              </a:r>
            </a:p>
          </p:txBody>
        </p:sp>
        <p:sp>
          <p:nvSpPr>
            <p:cNvPr id="41" name="Text Box 10">
              <a:extLst>
                <a:ext uri="{FF2B5EF4-FFF2-40B4-BE49-F238E27FC236}">
                  <a16:creationId xmlns:a16="http://schemas.microsoft.com/office/drawing/2014/main" id="{278DBC6E-09CC-4561-8E46-453369B6ED55}"/>
                </a:ext>
              </a:extLst>
            </p:cNvPr>
            <p:cNvSpPr txBox="1">
              <a:spLocks noChangeArrowheads="1"/>
            </p:cNvSpPr>
            <p:nvPr/>
          </p:nvSpPr>
          <p:spPr bwMode="auto">
            <a:xfrm>
              <a:off x="8120063" y="4159250"/>
              <a:ext cx="49212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defRPr kumimoji="1" sz="1200">
                  <a:solidFill>
                    <a:schemeClr val="tx1"/>
                  </a:solidFill>
                  <a:latin typeface="Arial" panose="020B0604020202020204" pitchFamily="34" charset="0"/>
                  <a:ea typeface="ＭＳ Ｐゴシック" panose="020B0600070205080204" pitchFamily="50" charset="-128"/>
                </a:defRPr>
              </a:lvl1pPr>
              <a:lvl2pPr marL="742950" indent="-285750" algn="l">
                <a:spcBef>
                  <a:spcPct val="20000"/>
                </a:spcBef>
                <a:buChar char="–"/>
                <a:defRPr kumimoji="1" sz="1200">
                  <a:solidFill>
                    <a:schemeClr val="tx1"/>
                  </a:solidFill>
                  <a:latin typeface="Arial" panose="020B0604020202020204" pitchFamily="34" charset="0"/>
                  <a:ea typeface="ＭＳ Ｐゴシック" panose="020B0600070205080204" pitchFamily="50" charset="-128"/>
                </a:defRPr>
              </a:lvl2pPr>
              <a:lvl3pPr marL="1143000" indent="-228600" algn="l">
                <a:spcBef>
                  <a:spcPct val="20000"/>
                </a:spcBef>
                <a:buChar char="•"/>
                <a:defRPr kumimoji="1" sz="1200">
                  <a:solidFill>
                    <a:schemeClr val="tx1"/>
                  </a:solidFill>
                  <a:latin typeface="Arial" panose="020B0604020202020204" pitchFamily="34" charset="0"/>
                  <a:ea typeface="ＭＳ Ｐゴシック" panose="020B0600070205080204" pitchFamily="50" charset="-128"/>
                </a:defRPr>
              </a:lvl3pPr>
              <a:lvl4pPr marL="1600200" indent="-228600" algn="l">
                <a:spcBef>
                  <a:spcPct val="20000"/>
                </a:spcBef>
                <a:buChar char="–"/>
                <a:defRPr kumimoji="1" sz="1200">
                  <a:solidFill>
                    <a:schemeClr val="tx1"/>
                  </a:solidFill>
                  <a:latin typeface="Arial" panose="020B0604020202020204" pitchFamily="34" charset="0"/>
                  <a:ea typeface="ＭＳ Ｐゴシック" panose="020B0600070205080204" pitchFamily="50" charset="-128"/>
                </a:defRPr>
              </a:lvl4pPr>
              <a:lvl5pPr marL="2057400" indent="-228600" algn="l">
                <a:spcBef>
                  <a:spcPct val="20000"/>
                </a:spcBef>
                <a:buChar char="»"/>
                <a:defRPr kumimoji="1" sz="12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12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12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12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12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50000"/>
                </a:spcBef>
              </a:pPr>
              <a:r>
                <a:rPr lang="ja-JP" altLang="en-US">
                  <a:ea typeface="MS UI Gothic" panose="020B0600070205080204" pitchFamily="50" charset="-128"/>
                </a:rPr>
                <a:t>大学</a:t>
              </a:r>
            </a:p>
          </p:txBody>
        </p:sp>
      </p:grpSp>
      <p:grpSp>
        <p:nvGrpSpPr>
          <p:cNvPr id="76" name="グループ化 75">
            <a:extLst>
              <a:ext uri="{FF2B5EF4-FFF2-40B4-BE49-F238E27FC236}">
                <a16:creationId xmlns:a16="http://schemas.microsoft.com/office/drawing/2014/main" id="{48681BD5-83BF-411A-8378-219105606DEF}"/>
              </a:ext>
            </a:extLst>
          </p:cNvPr>
          <p:cNvGrpSpPr/>
          <p:nvPr/>
        </p:nvGrpSpPr>
        <p:grpSpPr>
          <a:xfrm>
            <a:off x="574135" y="3131446"/>
            <a:ext cx="11043731" cy="3293958"/>
            <a:chOff x="813785" y="3131446"/>
            <a:chExt cx="11043731" cy="3293958"/>
          </a:xfrm>
        </p:grpSpPr>
        <p:sp>
          <p:nvSpPr>
            <p:cNvPr id="43" name="正方形/長方形 42">
              <a:extLst>
                <a:ext uri="{FF2B5EF4-FFF2-40B4-BE49-F238E27FC236}">
                  <a16:creationId xmlns:a16="http://schemas.microsoft.com/office/drawing/2014/main" id="{A131C500-5CC7-4459-BA26-D764A8295F01}"/>
                </a:ext>
              </a:extLst>
            </p:cNvPr>
            <p:cNvSpPr/>
            <p:nvPr/>
          </p:nvSpPr>
          <p:spPr>
            <a:xfrm>
              <a:off x="813785" y="4251634"/>
              <a:ext cx="1464816" cy="4887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dirty="0">
                  <a:solidFill>
                    <a:prstClr val="black"/>
                  </a:solidFill>
                  <a:latin typeface="游ゴシック" panose="020F0502020204030204"/>
                  <a:ea typeface="游ゴシック" panose="020B0400000000000000" pitchFamily="50" charset="-128"/>
                </a:rPr>
                <a:t>具体的に</a:t>
              </a:r>
              <a:endParaRPr lang="en-US" altLang="ja-JP" sz="1200" b="1" dirty="0">
                <a:solidFill>
                  <a:prstClr val="black"/>
                </a:solidFill>
                <a:latin typeface="游ゴシック" panose="020F0502020204030204"/>
                <a:ea typeface="游ゴシック" panose="020B04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dirty="0">
                  <a:solidFill>
                    <a:prstClr val="black"/>
                  </a:solidFill>
                  <a:latin typeface="游ゴシック" panose="020F0502020204030204"/>
                  <a:ea typeface="游ゴシック" panose="020B0400000000000000" pitchFamily="50" charset="-128"/>
                </a:rPr>
                <a:t>何があったか</a:t>
              </a:r>
              <a:endParaRPr kumimoji="1" lang="en-US" altLang="ja-JP" sz="12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4" name="正方形/長方形 43">
              <a:extLst>
                <a:ext uri="{FF2B5EF4-FFF2-40B4-BE49-F238E27FC236}">
                  <a16:creationId xmlns:a16="http://schemas.microsoft.com/office/drawing/2014/main" id="{F068A260-3810-4D7B-958B-2318C38B3D94}"/>
                </a:ext>
              </a:extLst>
            </p:cNvPr>
            <p:cNvSpPr/>
            <p:nvPr/>
          </p:nvSpPr>
          <p:spPr>
            <a:xfrm>
              <a:off x="813785" y="4813297"/>
              <a:ext cx="1464816" cy="4887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dirty="0">
                  <a:solidFill>
                    <a:prstClr val="black"/>
                  </a:solidFill>
                  <a:latin typeface="游ゴシック" panose="020F0502020204030204"/>
                  <a:ea typeface="游ゴシック" panose="020B0400000000000000" pitchFamily="50" charset="-128"/>
                </a:rPr>
                <a:t>自分は何をしたか</a:t>
              </a:r>
              <a:endParaRPr kumimoji="1" lang="en-US" altLang="ja-JP" sz="12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335B5976-2527-412A-A4C4-BB858D25747A}"/>
                </a:ext>
              </a:extLst>
            </p:cNvPr>
            <p:cNvSpPr/>
            <p:nvPr/>
          </p:nvSpPr>
          <p:spPr>
            <a:xfrm>
              <a:off x="813785" y="5374961"/>
              <a:ext cx="1464816" cy="4887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行動した結果</a:t>
              </a:r>
              <a:endParaRPr kumimoji="1" lang="en-US" altLang="ja-JP" sz="12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dirty="0">
                  <a:solidFill>
                    <a:prstClr val="black"/>
                  </a:solidFill>
                  <a:latin typeface="游ゴシック" panose="020F0502020204030204"/>
                  <a:ea typeface="游ゴシック" panose="020B0400000000000000" pitchFamily="50" charset="-128"/>
                </a:rPr>
                <a:t>どうなったか</a:t>
              </a:r>
              <a:endParaRPr kumimoji="1" lang="en-US" altLang="ja-JP" sz="12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6" name="正方形/長方形 45">
              <a:extLst>
                <a:ext uri="{FF2B5EF4-FFF2-40B4-BE49-F238E27FC236}">
                  <a16:creationId xmlns:a16="http://schemas.microsoft.com/office/drawing/2014/main" id="{CA483D8C-D794-4B65-A388-13F1C83DED69}"/>
                </a:ext>
              </a:extLst>
            </p:cNvPr>
            <p:cNvSpPr/>
            <p:nvPr/>
          </p:nvSpPr>
          <p:spPr>
            <a:xfrm>
              <a:off x="813785" y="5936624"/>
              <a:ext cx="1464816" cy="4887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chemeClr val="tx1"/>
                  </a:solidFill>
                </a:rPr>
                <a:t>今の自分にどう</a:t>
              </a:r>
              <a:endParaRPr lang="en-US" altLang="ja-JP" sz="1200" b="1" dirty="0">
                <a:solidFill>
                  <a:schemeClr val="tx1"/>
                </a:solidFill>
              </a:endParaRPr>
            </a:p>
            <a:p>
              <a:pPr algn="ctr"/>
              <a:r>
                <a:rPr lang="ja-JP" altLang="en-US" sz="1200" b="1" dirty="0">
                  <a:solidFill>
                    <a:schemeClr val="tx1"/>
                  </a:solidFill>
                </a:rPr>
                <a:t>繋がっているか</a:t>
              </a:r>
              <a:endParaRPr lang="en-US" altLang="ja-JP" sz="1200" b="1" dirty="0">
                <a:solidFill>
                  <a:schemeClr val="tx1"/>
                </a:solidFill>
              </a:endParaRPr>
            </a:p>
          </p:txBody>
        </p:sp>
        <p:sp>
          <p:nvSpPr>
            <p:cNvPr id="47" name="正方形/長方形 46">
              <a:extLst>
                <a:ext uri="{FF2B5EF4-FFF2-40B4-BE49-F238E27FC236}">
                  <a16:creationId xmlns:a16="http://schemas.microsoft.com/office/drawing/2014/main" id="{AD095714-E505-43DD-94A5-858E6EF633A3}"/>
                </a:ext>
              </a:extLst>
            </p:cNvPr>
            <p:cNvSpPr/>
            <p:nvPr/>
          </p:nvSpPr>
          <p:spPr>
            <a:xfrm>
              <a:off x="813785" y="3693110"/>
              <a:ext cx="1464816" cy="4887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chemeClr val="tx1"/>
                  </a:solidFill>
                </a:rPr>
                <a:t>きっかけとなった</a:t>
              </a:r>
              <a:endParaRPr lang="en-US" altLang="ja-JP" sz="1200" b="1" dirty="0">
                <a:solidFill>
                  <a:schemeClr val="tx1"/>
                </a:solidFill>
              </a:endParaRPr>
            </a:p>
            <a:p>
              <a:pPr algn="ctr"/>
              <a:r>
                <a:rPr lang="ja-JP" altLang="en-US" sz="1200" b="1" dirty="0">
                  <a:solidFill>
                    <a:schemeClr val="tx1"/>
                  </a:solidFill>
                </a:rPr>
                <a:t>場面</a:t>
              </a:r>
              <a:endParaRPr lang="en-US" altLang="ja-JP" sz="1200" b="1" dirty="0">
                <a:solidFill>
                  <a:schemeClr val="tx1"/>
                </a:solidFill>
              </a:endParaRPr>
            </a:p>
          </p:txBody>
        </p:sp>
        <p:sp>
          <p:nvSpPr>
            <p:cNvPr id="50" name="正方形/長方形 49">
              <a:extLst>
                <a:ext uri="{FF2B5EF4-FFF2-40B4-BE49-F238E27FC236}">
                  <a16:creationId xmlns:a16="http://schemas.microsoft.com/office/drawing/2014/main" id="{101A1D15-1E64-470D-A508-8C38262A1AA3}"/>
                </a:ext>
              </a:extLst>
            </p:cNvPr>
            <p:cNvSpPr/>
            <p:nvPr/>
          </p:nvSpPr>
          <p:spPr>
            <a:xfrm>
              <a:off x="813785" y="3131446"/>
              <a:ext cx="1464816" cy="48878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52" name="正方形/長方形 51">
              <a:extLst>
                <a:ext uri="{FF2B5EF4-FFF2-40B4-BE49-F238E27FC236}">
                  <a16:creationId xmlns:a16="http://schemas.microsoft.com/office/drawing/2014/main" id="{E8BC01A4-309F-4604-8C97-EEF05F68A1E3}"/>
                </a:ext>
              </a:extLst>
            </p:cNvPr>
            <p:cNvSpPr/>
            <p:nvPr/>
          </p:nvSpPr>
          <p:spPr>
            <a:xfrm>
              <a:off x="2344861" y="3143597"/>
              <a:ext cx="2296872" cy="48878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bg1"/>
                  </a:solidFill>
                </a:rPr>
                <a:t>ターニングポイント①</a:t>
              </a:r>
            </a:p>
          </p:txBody>
        </p:sp>
        <p:sp>
          <p:nvSpPr>
            <p:cNvPr id="53" name="正方形/長方形 52">
              <a:extLst>
                <a:ext uri="{FF2B5EF4-FFF2-40B4-BE49-F238E27FC236}">
                  <a16:creationId xmlns:a16="http://schemas.microsoft.com/office/drawing/2014/main" id="{981A0B1E-C931-4A13-AE3C-C24CDFB7E73B}"/>
                </a:ext>
              </a:extLst>
            </p:cNvPr>
            <p:cNvSpPr/>
            <p:nvPr/>
          </p:nvSpPr>
          <p:spPr>
            <a:xfrm>
              <a:off x="4750122" y="3143597"/>
              <a:ext cx="2296872" cy="48878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bg1"/>
                  </a:solidFill>
                </a:rPr>
                <a:t>ターニングポイント</a:t>
              </a:r>
              <a:r>
                <a:rPr lang="ja-JP" altLang="en-US" b="1" dirty="0">
                  <a:solidFill>
                    <a:schemeClr val="bg1"/>
                  </a:solidFill>
                </a:rPr>
                <a:t>②</a:t>
              </a:r>
              <a:endParaRPr kumimoji="1" lang="ja-JP" altLang="en-US" sz="1800" b="1" dirty="0">
                <a:solidFill>
                  <a:schemeClr val="bg1"/>
                </a:solidFill>
              </a:endParaRPr>
            </a:p>
          </p:txBody>
        </p:sp>
        <p:sp>
          <p:nvSpPr>
            <p:cNvPr id="54" name="正方形/長方形 53">
              <a:extLst>
                <a:ext uri="{FF2B5EF4-FFF2-40B4-BE49-F238E27FC236}">
                  <a16:creationId xmlns:a16="http://schemas.microsoft.com/office/drawing/2014/main" id="{5079106F-994F-40A9-B0F4-2424D67AF2D4}"/>
                </a:ext>
              </a:extLst>
            </p:cNvPr>
            <p:cNvSpPr/>
            <p:nvPr/>
          </p:nvSpPr>
          <p:spPr>
            <a:xfrm>
              <a:off x="7155383" y="3143597"/>
              <a:ext cx="2296872" cy="48878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bg1"/>
                  </a:solidFill>
                </a:rPr>
                <a:t>ターニングポイント③</a:t>
              </a:r>
            </a:p>
          </p:txBody>
        </p:sp>
        <p:sp>
          <p:nvSpPr>
            <p:cNvPr id="55" name="正方形/長方形 54">
              <a:extLst>
                <a:ext uri="{FF2B5EF4-FFF2-40B4-BE49-F238E27FC236}">
                  <a16:creationId xmlns:a16="http://schemas.microsoft.com/office/drawing/2014/main" id="{03EDB300-E2EA-4F85-B591-D1EF4A974900}"/>
                </a:ext>
              </a:extLst>
            </p:cNvPr>
            <p:cNvSpPr/>
            <p:nvPr/>
          </p:nvSpPr>
          <p:spPr>
            <a:xfrm>
              <a:off x="9560644" y="3143597"/>
              <a:ext cx="2296872" cy="48878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bg1"/>
                  </a:solidFill>
                </a:rPr>
                <a:t>ターニングポイント④</a:t>
              </a:r>
            </a:p>
          </p:txBody>
        </p:sp>
        <p:sp>
          <p:nvSpPr>
            <p:cNvPr id="56" name="正方形/長方形 55">
              <a:extLst>
                <a:ext uri="{FF2B5EF4-FFF2-40B4-BE49-F238E27FC236}">
                  <a16:creationId xmlns:a16="http://schemas.microsoft.com/office/drawing/2014/main" id="{7993616F-867F-438C-9F63-C746B03EDF0B}"/>
                </a:ext>
              </a:extLst>
            </p:cNvPr>
            <p:cNvSpPr/>
            <p:nvPr/>
          </p:nvSpPr>
          <p:spPr>
            <a:xfrm>
              <a:off x="2349293" y="4251634"/>
              <a:ext cx="2292439" cy="4887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ケガをして，野球のモチベーションが下がる</a:t>
              </a:r>
            </a:p>
          </p:txBody>
        </p:sp>
        <p:sp>
          <p:nvSpPr>
            <p:cNvPr id="57" name="正方形/長方形 56">
              <a:extLst>
                <a:ext uri="{FF2B5EF4-FFF2-40B4-BE49-F238E27FC236}">
                  <a16:creationId xmlns:a16="http://schemas.microsoft.com/office/drawing/2014/main" id="{A8C6EBD6-84C5-4363-AAD9-14488C360CC5}"/>
                </a:ext>
              </a:extLst>
            </p:cNvPr>
            <p:cNvSpPr/>
            <p:nvPr/>
          </p:nvSpPr>
          <p:spPr>
            <a:xfrm>
              <a:off x="2349293" y="4813297"/>
              <a:ext cx="2292439" cy="4887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すべてが嫌になり，不良になった</a:t>
              </a:r>
            </a:p>
          </p:txBody>
        </p:sp>
        <p:sp>
          <p:nvSpPr>
            <p:cNvPr id="58" name="正方形/長方形 57">
              <a:extLst>
                <a:ext uri="{FF2B5EF4-FFF2-40B4-BE49-F238E27FC236}">
                  <a16:creationId xmlns:a16="http://schemas.microsoft.com/office/drawing/2014/main" id="{4EDF416A-EDC8-4FD6-9C4F-AA94E938D8E1}"/>
                </a:ext>
              </a:extLst>
            </p:cNvPr>
            <p:cNvSpPr/>
            <p:nvPr/>
          </p:nvSpPr>
          <p:spPr>
            <a:xfrm>
              <a:off x="2349293" y="5374961"/>
              <a:ext cx="2292439" cy="4887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様々な人に迷惑をかけ，両親を泣かせた</a:t>
              </a:r>
            </a:p>
          </p:txBody>
        </p:sp>
        <p:sp>
          <p:nvSpPr>
            <p:cNvPr id="59" name="正方形/長方形 58">
              <a:extLst>
                <a:ext uri="{FF2B5EF4-FFF2-40B4-BE49-F238E27FC236}">
                  <a16:creationId xmlns:a16="http://schemas.microsoft.com/office/drawing/2014/main" id="{D6A24C5A-B7B4-41DC-A43F-4C7F908EC6AE}"/>
                </a:ext>
              </a:extLst>
            </p:cNvPr>
            <p:cNvSpPr/>
            <p:nvPr/>
          </p:nvSpPr>
          <p:spPr>
            <a:xfrm>
              <a:off x="2349293" y="5936624"/>
              <a:ext cx="2292439" cy="4887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モチベが下がったときに，①を思い出すことにより頑張ることができるようになった</a:t>
              </a:r>
            </a:p>
          </p:txBody>
        </p:sp>
        <p:sp>
          <p:nvSpPr>
            <p:cNvPr id="60" name="正方形/長方形 59">
              <a:extLst>
                <a:ext uri="{FF2B5EF4-FFF2-40B4-BE49-F238E27FC236}">
                  <a16:creationId xmlns:a16="http://schemas.microsoft.com/office/drawing/2014/main" id="{953D4819-2561-4368-A836-54E24937BA32}"/>
                </a:ext>
              </a:extLst>
            </p:cNvPr>
            <p:cNvSpPr/>
            <p:nvPr/>
          </p:nvSpPr>
          <p:spPr>
            <a:xfrm>
              <a:off x="2349293" y="3693110"/>
              <a:ext cx="2292439" cy="4887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野球で全治半年のケガをする</a:t>
              </a:r>
            </a:p>
          </p:txBody>
        </p:sp>
        <p:sp>
          <p:nvSpPr>
            <p:cNvPr id="61" name="正方形/長方形 60">
              <a:extLst>
                <a:ext uri="{FF2B5EF4-FFF2-40B4-BE49-F238E27FC236}">
                  <a16:creationId xmlns:a16="http://schemas.microsoft.com/office/drawing/2014/main" id="{3104585F-1BE0-41C2-B3A7-4E05C2C906B4}"/>
                </a:ext>
              </a:extLst>
            </p:cNvPr>
            <p:cNvSpPr/>
            <p:nvPr/>
          </p:nvSpPr>
          <p:spPr>
            <a:xfrm>
              <a:off x="4754555" y="4251634"/>
              <a:ext cx="2292439" cy="4887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心から一緒に頑張れると思える仲間と出会った</a:t>
              </a:r>
              <a:endParaRPr kumimoji="1" lang="ja-JP" altLang="en-US" sz="1100" dirty="0">
                <a:solidFill>
                  <a:schemeClr val="tx1"/>
                </a:solidFill>
              </a:endParaRPr>
            </a:p>
          </p:txBody>
        </p:sp>
        <p:sp>
          <p:nvSpPr>
            <p:cNvPr id="62" name="正方形/長方形 61">
              <a:extLst>
                <a:ext uri="{FF2B5EF4-FFF2-40B4-BE49-F238E27FC236}">
                  <a16:creationId xmlns:a16="http://schemas.microsoft.com/office/drawing/2014/main" id="{DCF5A3B1-B3A9-4307-B723-156BE5EE718D}"/>
                </a:ext>
              </a:extLst>
            </p:cNvPr>
            <p:cNvSpPr/>
            <p:nvPr/>
          </p:nvSpPr>
          <p:spPr>
            <a:xfrm>
              <a:off x="4754555" y="4813297"/>
              <a:ext cx="2292439" cy="4887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①のことを払拭するためがむしゃらに練習に打ち込んだ</a:t>
              </a:r>
            </a:p>
          </p:txBody>
        </p:sp>
        <p:sp>
          <p:nvSpPr>
            <p:cNvPr id="63" name="正方形/長方形 62">
              <a:extLst>
                <a:ext uri="{FF2B5EF4-FFF2-40B4-BE49-F238E27FC236}">
                  <a16:creationId xmlns:a16="http://schemas.microsoft.com/office/drawing/2014/main" id="{5AFCE176-AC88-4801-9321-D37365458846}"/>
                </a:ext>
              </a:extLst>
            </p:cNvPr>
            <p:cNvSpPr/>
            <p:nvPr/>
          </p:nvSpPr>
          <p:spPr>
            <a:xfrm>
              <a:off x="4754555" y="5374961"/>
              <a:ext cx="2292439" cy="4887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生きる意味を見出し，学業もおのずと頑張れるようになった</a:t>
              </a:r>
              <a:endParaRPr kumimoji="1" lang="ja-JP" altLang="en-US" sz="1100" dirty="0">
                <a:solidFill>
                  <a:schemeClr val="tx1"/>
                </a:solidFill>
              </a:endParaRPr>
            </a:p>
          </p:txBody>
        </p:sp>
        <p:sp>
          <p:nvSpPr>
            <p:cNvPr id="64" name="正方形/長方形 63">
              <a:extLst>
                <a:ext uri="{FF2B5EF4-FFF2-40B4-BE49-F238E27FC236}">
                  <a16:creationId xmlns:a16="http://schemas.microsoft.com/office/drawing/2014/main" id="{48F64850-8991-4490-BDB6-E77E5D54DB04}"/>
                </a:ext>
              </a:extLst>
            </p:cNvPr>
            <p:cNvSpPr/>
            <p:nvPr/>
          </p:nvSpPr>
          <p:spPr>
            <a:xfrm>
              <a:off x="4754555" y="5936624"/>
              <a:ext cx="2292439" cy="4887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人生は一人ではなく仲間と助け合いながら価値を見出していくもので，仲間に頼ることを覚えた</a:t>
              </a:r>
            </a:p>
          </p:txBody>
        </p:sp>
        <p:sp>
          <p:nvSpPr>
            <p:cNvPr id="65" name="正方形/長方形 64">
              <a:extLst>
                <a:ext uri="{FF2B5EF4-FFF2-40B4-BE49-F238E27FC236}">
                  <a16:creationId xmlns:a16="http://schemas.microsoft.com/office/drawing/2014/main" id="{FC3D2E6A-A576-4187-9576-51ECEC10D37A}"/>
                </a:ext>
              </a:extLst>
            </p:cNvPr>
            <p:cNvSpPr/>
            <p:nvPr/>
          </p:nvSpPr>
          <p:spPr>
            <a:xfrm>
              <a:off x="4754555" y="3693110"/>
              <a:ext cx="2292439" cy="4887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野球を辞め，陸上部に転向する</a:t>
              </a:r>
            </a:p>
          </p:txBody>
        </p:sp>
        <p:sp>
          <p:nvSpPr>
            <p:cNvPr id="66" name="正方形/長方形 65">
              <a:extLst>
                <a:ext uri="{FF2B5EF4-FFF2-40B4-BE49-F238E27FC236}">
                  <a16:creationId xmlns:a16="http://schemas.microsoft.com/office/drawing/2014/main" id="{E040B2D1-B410-4E34-B78A-04F8428CD120}"/>
                </a:ext>
              </a:extLst>
            </p:cNvPr>
            <p:cNvSpPr/>
            <p:nvPr/>
          </p:nvSpPr>
          <p:spPr>
            <a:xfrm>
              <a:off x="7155383" y="4251634"/>
              <a:ext cx="2292439" cy="4887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先の見えない研究内容を選択し，研究のモチベーションが下がる</a:t>
              </a:r>
            </a:p>
          </p:txBody>
        </p:sp>
        <p:sp>
          <p:nvSpPr>
            <p:cNvPr id="67" name="正方形/長方形 66">
              <a:extLst>
                <a:ext uri="{FF2B5EF4-FFF2-40B4-BE49-F238E27FC236}">
                  <a16:creationId xmlns:a16="http://schemas.microsoft.com/office/drawing/2014/main" id="{5DAE4F57-5290-4F49-9A22-05F40D10780A}"/>
                </a:ext>
              </a:extLst>
            </p:cNvPr>
            <p:cNvSpPr/>
            <p:nvPr/>
          </p:nvSpPr>
          <p:spPr>
            <a:xfrm>
              <a:off x="7155383" y="4813297"/>
              <a:ext cx="2292439" cy="4887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最低限卒業できればいいと思い，研究活動を疎かにした</a:t>
              </a:r>
            </a:p>
          </p:txBody>
        </p:sp>
        <p:sp>
          <p:nvSpPr>
            <p:cNvPr id="68" name="正方形/長方形 67">
              <a:extLst>
                <a:ext uri="{FF2B5EF4-FFF2-40B4-BE49-F238E27FC236}">
                  <a16:creationId xmlns:a16="http://schemas.microsoft.com/office/drawing/2014/main" id="{098A45D0-0429-44CC-A590-5DD878F54F7C}"/>
                </a:ext>
              </a:extLst>
            </p:cNvPr>
            <p:cNvSpPr/>
            <p:nvPr/>
          </p:nvSpPr>
          <p:spPr>
            <a:xfrm>
              <a:off x="7155383" y="5374961"/>
              <a:ext cx="2292439" cy="4887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先輩などに相談をし，私の研究は世の中に新しい概念を生み出すためのものだと理解した</a:t>
              </a:r>
              <a:endParaRPr kumimoji="1" lang="ja-JP" altLang="en-US" sz="1100" dirty="0">
                <a:solidFill>
                  <a:schemeClr val="tx1"/>
                </a:solidFill>
              </a:endParaRPr>
            </a:p>
          </p:txBody>
        </p:sp>
        <p:sp>
          <p:nvSpPr>
            <p:cNvPr id="69" name="正方形/長方形 68">
              <a:extLst>
                <a:ext uri="{FF2B5EF4-FFF2-40B4-BE49-F238E27FC236}">
                  <a16:creationId xmlns:a16="http://schemas.microsoft.com/office/drawing/2014/main" id="{ADB73ECD-429A-4B6B-9060-AF715A5C1D56}"/>
                </a:ext>
              </a:extLst>
            </p:cNvPr>
            <p:cNvSpPr/>
            <p:nvPr/>
          </p:nvSpPr>
          <p:spPr>
            <a:xfrm>
              <a:off x="7155383" y="5936624"/>
              <a:ext cx="2292439" cy="4887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ものごとを固定概念でとらえず，前提を捨ててみることができるようになった</a:t>
              </a:r>
              <a:endParaRPr kumimoji="1" lang="ja-JP" altLang="en-US" sz="1100" dirty="0">
                <a:solidFill>
                  <a:schemeClr val="tx1"/>
                </a:solidFill>
              </a:endParaRPr>
            </a:p>
          </p:txBody>
        </p:sp>
        <p:sp>
          <p:nvSpPr>
            <p:cNvPr id="70" name="正方形/長方形 69">
              <a:extLst>
                <a:ext uri="{FF2B5EF4-FFF2-40B4-BE49-F238E27FC236}">
                  <a16:creationId xmlns:a16="http://schemas.microsoft.com/office/drawing/2014/main" id="{3C5AF0D7-9046-423F-A363-B9D408DD0A9A}"/>
                </a:ext>
              </a:extLst>
            </p:cNvPr>
            <p:cNvSpPr/>
            <p:nvPr/>
          </p:nvSpPr>
          <p:spPr>
            <a:xfrm>
              <a:off x="7155383" y="3693110"/>
              <a:ext cx="2292439" cy="4887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大学の研究室配属</a:t>
              </a:r>
            </a:p>
          </p:txBody>
        </p:sp>
        <p:sp>
          <p:nvSpPr>
            <p:cNvPr id="71" name="正方形/長方形 70">
              <a:extLst>
                <a:ext uri="{FF2B5EF4-FFF2-40B4-BE49-F238E27FC236}">
                  <a16:creationId xmlns:a16="http://schemas.microsoft.com/office/drawing/2014/main" id="{045FB504-A2A1-4614-87B6-58061AC3115D}"/>
                </a:ext>
              </a:extLst>
            </p:cNvPr>
            <p:cNvSpPr/>
            <p:nvPr/>
          </p:nvSpPr>
          <p:spPr>
            <a:xfrm>
              <a:off x="9565077" y="4251634"/>
              <a:ext cx="2292439" cy="4887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お金稼ぎのために研究室の先輩とプログラム教室開催を行った</a:t>
              </a:r>
            </a:p>
          </p:txBody>
        </p:sp>
        <p:sp>
          <p:nvSpPr>
            <p:cNvPr id="72" name="正方形/長方形 71">
              <a:extLst>
                <a:ext uri="{FF2B5EF4-FFF2-40B4-BE49-F238E27FC236}">
                  <a16:creationId xmlns:a16="http://schemas.microsoft.com/office/drawing/2014/main" id="{38D7F993-5C1C-4802-9A19-8E4A0022D423}"/>
                </a:ext>
              </a:extLst>
            </p:cNvPr>
            <p:cNvSpPr/>
            <p:nvPr/>
          </p:nvSpPr>
          <p:spPr>
            <a:xfrm>
              <a:off x="9565077" y="4813297"/>
              <a:ext cx="2292439" cy="4887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教室で使用するコンテンツ開発や金沢市などに広報活動を行った</a:t>
              </a:r>
            </a:p>
          </p:txBody>
        </p:sp>
        <p:sp>
          <p:nvSpPr>
            <p:cNvPr id="73" name="正方形/長方形 72">
              <a:extLst>
                <a:ext uri="{FF2B5EF4-FFF2-40B4-BE49-F238E27FC236}">
                  <a16:creationId xmlns:a16="http://schemas.microsoft.com/office/drawing/2014/main" id="{086F5B43-9A84-42B5-BD16-BC0BBF8DAA5B}"/>
                </a:ext>
              </a:extLst>
            </p:cNvPr>
            <p:cNvSpPr/>
            <p:nvPr/>
          </p:nvSpPr>
          <p:spPr>
            <a:xfrm>
              <a:off x="9565077" y="5374961"/>
              <a:ext cx="2292439" cy="4887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様々な方が支援してくださり，教室の他にもアプリ開発などのお話を頂くことができた</a:t>
              </a:r>
              <a:endParaRPr kumimoji="1" lang="ja-JP" altLang="en-US" sz="1100" dirty="0">
                <a:solidFill>
                  <a:schemeClr val="tx1"/>
                </a:solidFill>
              </a:endParaRPr>
            </a:p>
          </p:txBody>
        </p:sp>
        <p:sp>
          <p:nvSpPr>
            <p:cNvPr id="74" name="正方形/長方形 73">
              <a:extLst>
                <a:ext uri="{FF2B5EF4-FFF2-40B4-BE49-F238E27FC236}">
                  <a16:creationId xmlns:a16="http://schemas.microsoft.com/office/drawing/2014/main" id="{F6346872-F3CC-4EE3-AD6C-639DE24AC3E6}"/>
                </a:ext>
              </a:extLst>
            </p:cNvPr>
            <p:cNvSpPr/>
            <p:nvPr/>
          </p:nvSpPr>
          <p:spPr>
            <a:xfrm>
              <a:off x="9565077" y="5936624"/>
              <a:ext cx="2292439" cy="4887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まず話をしに行くということから行動するだけでもその先の結果が異なるということを実感した</a:t>
              </a:r>
              <a:endParaRPr kumimoji="1" lang="ja-JP" altLang="en-US" sz="1100" dirty="0">
                <a:solidFill>
                  <a:schemeClr val="tx1"/>
                </a:solidFill>
              </a:endParaRPr>
            </a:p>
          </p:txBody>
        </p:sp>
        <p:sp>
          <p:nvSpPr>
            <p:cNvPr id="75" name="正方形/長方形 74">
              <a:extLst>
                <a:ext uri="{FF2B5EF4-FFF2-40B4-BE49-F238E27FC236}">
                  <a16:creationId xmlns:a16="http://schemas.microsoft.com/office/drawing/2014/main" id="{09BDE100-691D-4D9D-A72A-52F50CE95908}"/>
                </a:ext>
              </a:extLst>
            </p:cNvPr>
            <p:cNvSpPr/>
            <p:nvPr/>
          </p:nvSpPr>
          <p:spPr>
            <a:xfrm>
              <a:off x="9565077" y="3693110"/>
              <a:ext cx="2292439" cy="4887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学生団体の立ち上げ</a:t>
              </a:r>
            </a:p>
          </p:txBody>
        </p:sp>
      </p:grpSp>
      <p:sp>
        <p:nvSpPr>
          <p:cNvPr id="77" name="吹き出し: 角を丸めた四角形 76">
            <a:extLst>
              <a:ext uri="{FF2B5EF4-FFF2-40B4-BE49-F238E27FC236}">
                <a16:creationId xmlns:a16="http://schemas.microsoft.com/office/drawing/2014/main" id="{7E74EAD8-53BA-4324-A4FB-EEBA98C152DF}"/>
              </a:ext>
            </a:extLst>
          </p:cNvPr>
          <p:cNvSpPr/>
          <p:nvPr/>
        </p:nvSpPr>
        <p:spPr>
          <a:xfrm>
            <a:off x="4041929" y="875469"/>
            <a:ext cx="1235326" cy="496416"/>
          </a:xfrm>
          <a:prstGeom prst="wedgeRoundRectCallout">
            <a:avLst>
              <a:gd name="adj1" fmla="val -25543"/>
              <a:gd name="adj2" fmla="val 70315"/>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①</a:t>
            </a:r>
          </a:p>
        </p:txBody>
      </p:sp>
      <p:sp>
        <p:nvSpPr>
          <p:cNvPr id="79" name="吹き出し: 角を丸めた四角形 78">
            <a:extLst>
              <a:ext uri="{FF2B5EF4-FFF2-40B4-BE49-F238E27FC236}">
                <a16:creationId xmlns:a16="http://schemas.microsoft.com/office/drawing/2014/main" id="{BEB386A4-9CEA-4619-8B01-A574D9150B0F}"/>
              </a:ext>
            </a:extLst>
          </p:cNvPr>
          <p:cNvSpPr/>
          <p:nvPr/>
        </p:nvSpPr>
        <p:spPr>
          <a:xfrm>
            <a:off x="5164554" y="2149343"/>
            <a:ext cx="1235326" cy="496416"/>
          </a:xfrm>
          <a:prstGeom prst="wedgeRoundRectCallout">
            <a:avLst>
              <a:gd name="adj1" fmla="val -20833"/>
              <a:gd name="adj2" fmla="val -7872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②</a:t>
            </a:r>
          </a:p>
        </p:txBody>
      </p:sp>
      <p:sp>
        <p:nvSpPr>
          <p:cNvPr id="80" name="吹き出し: 角を丸めた四角形 79">
            <a:extLst>
              <a:ext uri="{FF2B5EF4-FFF2-40B4-BE49-F238E27FC236}">
                <a16:creationId xmlns:a16="http://schemas.microsoft.com/office/drawing/2014/main" id="{F2FB082D-E467-4CCE-815A-FC74C555441B}"/>
              </a:ext>
            </a:extLst>
          </p:cNvPr>
          <p:cNvSpPr/>
          <p:nvPr/>
        </p:nvSpPr>
        <p:spPr>
          <a:xfrm>
            <a:off x="8583531" y="837343"/>
            <a:ext cx="1235326" cy="496416"/>
          </a:xfrm>
          <a:prstGeom prst="wedgeRoundRectCallout">
            <a:avLst>
              <a:gd name="adj1" fmla="val 74328"/>
              <a:gd name="adj2" fmla="val 3863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③</a:t>
            </a:r>
            <a:endParaRPr kumimoji="1" lang="ja-JP" altLang="en-US" dirty="0">
              <a:solidFill>
                <a:schemeClr val="tx1"/>
              </a:solidFill>
            </a:endParaRPr>
          </a:p>
        </p:txBody>
      </p:sp>
      <p:sp>
        <p:nvSpPr>
          <p:cNvPr id="81" name="吹き出し: 角を丸めた四角形 80">
            <a:extLst>
              <a:ext uri="{FF2B5EF4-FFF2-40B4-BE49-F238E27FC236}">
                <a16:creationId xmlns:a16="http://schemas.microsoft.com/office/drawing/2014/main" id="{8CD611D4-440B-4FB7-9ED2-0B605B21FD67}"/>
              </a:ext>
            </a:extLst>
          </p:cNvPr>
          <p:cNvSpPr/>
          <p:nvPr/>
        </p:nvSpPr>
        <p:spPr>
          <a:xfrm>
            <a:off x="9319524" y="1688111"/>
            <a:ext cx="1235326" cy="496416"/>
          </a:xfrm>
          <a:prstGeom prst="wedgeRoundRectCallout">
            <a:avLst>
              <a:gd name="adj1" fmla="val 34346"/>
              <a:gd name="adj2" fmla="val -7369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④</a:t>
            </a:r>
            <a:endParaRPr kumimoji="1" lang="ja-JP" altLang="en-US" dirty="0">
              <a:solidFill>
                <a:schemeClr val="tx1"/>
              </a:solidFill>
            </a:endParaRPr>
          </a:p>
        </p:txBody>
      </p:sp>
      <p:cxnSp>
        <p:nvCxnSpPr>
          <p:cNvPr id="8" name="直線コネクタ 7">
            <a:extLst>
              <a:ext uri="{FF2B5EF4-FFF2-40B4-BE49-F238E27FC236}">
                <a16:creationId xmlns:a16="http://schemas.microsoft.com/office/drawing/2014/main" id="{861AACF9-E716-47E8-B8FC-63DF25B9AFEF}"/>
              </a:ext>
            </a:extLst>
          </p:cNvPr>
          <p:cNvCxnSpPr>
            <a:cxnSpLocks/>
            <a:endCxn id="9" idx="0"/>
          </p:cNvCxnSpPr>
          <p:nvPr/>
        </p:nvCxnSpPr>
        <p:spPr>
          <a:xfrm flipV="1">
            <a:off x="1787236" y="1465375"/>
            <a:ext cx="2568634" cy="288610"/>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sp>
        <p:nvSpPr>
          <p:cNvPr id="9" name="フリーフォーム: 図形 8">
            <a:extLst>
              <a:ext uri="{FF2B5EF4-FFF2-40B4-BE49-F238E27FC236}">
                <a16:creationId xmlns:a16="http://schemas.microsoft.com/office/drawing/2014/main" id="{0E2485B9-EF70-4BCC-827F-1D99B8FD0132}"/>
              </a:ext>
            </a:extLst>
          </p:cNvPr>
          <p:cNvSpPr/>
          <p:nvPr/>
        </p:nvSpPr>
        <p:spPr>
          <a:xfrm>
            <a:off x="4355870" y="1280449"/>
            <a:ext cx="5818908" cy="725192"/>
          </a:xfrm>
          <a:custGeom>
            <a:avLst/>
            <a:gdLst>
              <a:gd name="connsiteX0" fmla="*/ 0 w 5843847"/>
              <a:gd name="connsiteY0" fmla="*/ 182880 h 717167"/>
              <a:gd name="connsiteX1" fmla="*/ 1463040 w 5843847"/>
              <a:gd name="connsiteY1" fmla="*/ 714894 h 717167"/>
              <a:gd name="connsiteX2" fmla="*/ 5843847 w 5843847"/>
              <a:gd name="connsiteY2" fmla="*/ 0 h 717167"/>
            </a:gdLst>
            <a:ahLst/>
            <a:cxnLst>
              <a:cxn ang="0">
                <a:pos x="connsiteX0" y="connsiteY0"/>
              </a:cxn>
              <a:cxn ang="0">
                <a:pos x="connsiteX1" y="connsiteY1"/>
              </a:cxn>
              <a:cxn ang="0">
                <a:pos x="connsiteX2" y="connsiteY2"/>
              </a:cxn>
            </a:cxnLst>
            <a:rect l="l" t="t" r="r" b="b"/>
            <a:pathLst>
              <a:path w="5843847" h="717167">
                <a:moveTo>
                  <a:pt x="0" y="182880"/>
                </a:moveTo>
                <a:cubicBezTo>
                  <a:pt x="244533" y="464127"/>
                  <a:pt x="489066" y="745374"/>
                  <a:pt x="1463040" y="714894"/>
                </a:cubicBezTo>
                <a:cubicBezTo>
                  <a:pt x="2437014" y="684414"/>
                  <a:pt x="5025043" y="95596"/>
                  <a:pt x="5843847" y="0"/>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2745990-45BC-4103-B748-40F41F0A63D4}"/>
              </a:ext>
            </a:extLst>
          </p:cNvPr>
          <p:cNvSpPr/>
          <p:nvPr/>
        </p:nvSpPr>
        <p:spPr>
          <a:xfrm>
            <a:off x="10174778" y="856211"/>
            <a:ext cx="1346662" cy="698495"/>
          </a:xfrm>
          <a:custGeom>
            <a:avLst/>
            <a:gdLst>
              <a:gd name="connsiteX0" fmla="*/ 0 w 1346662"/>
              <a:gd name="connsiteY0" fmla="*/ 423949 h 698495"/>
              <a:gd name="connsiteX1" fmla="*/ 282633 w 1346662"/>
              <a:gd name="connsiteY1" fmla="*/ 681644 h 698495"/>
              <a:gd name="connsiteX2" fmla="*/ 1346662 w 1346662"/>
              <a:gd name="connsiteY2" fmla="*/ 0 h 698495"/>
            </a:gdLst>
            <a:ahLst/>
            <a:cxnLst>
              <a:cxn ang="0">
                <a:pos x="connsiteX0" y="connsiteY0"/>
              </a:cxn>
              <a:cxn ang="0">
                <a:pos x="connsiteX1" y="connsiteY1"/>
              </a:cxn>
              <a:cxn ang="0">
                <a:pos x="connsiteX2" y="connsiteY2"/>
              </a:cxn>
            </a:cxnLst>
            <a:rect l="l" t="t" r="r" b="b"/>
            <a:pathLst>
              <a:path w="1346662" h="698495">
                <a:moveTo>
                  <a:pt x="0" y="423949"/>
                </a:moveTo>
                <a:cubicBezTo>
                  <a:pt x="29094" y="588125"/>
                  <a:pt x="58189" y="752302"/>
                  <a:pt x="282633" y="681644"/>
                </a:cubicBezTo>
                <a:cubicBezTo>
                  <a:pt x="507077" y="610986"/>
                  <a:pt x="1138844" y="96982"/>
                  <a:pt x="1346662" y="0"/>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2753105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7470</TotalTime>
  <Words>331</Words>
  <Application>Microsoft Office PowerPoint</Application>
  <PresentationFormat>ワイド画面</PresentationFormat>
  <Paragraphs>45</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Meiryo UI</vt:lpstr>
      <vt:lpstr>游ゴシック</vt:lpstr>
      <vt:lpstr>游ゴシック Light</vt:lpstr>
      <vt:lpstr>Arial</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川崎 元照</dc:creator>
  <cp:lastModifiedBy>三宅 悠暉</cp:lastModifiedBy>
  <cp:revision>10</cp:revision>
  <dcterms:created xsi:type="dcterms:W3CDTF">2022-02-21T04:30:18Z</dcterms:created>
  <dcterms:modified xsi:type="dcterms:W3CDTF">2022-04-11T11:05:42Z</dcterms:modified>
</cp:coreProperties>
</file>