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 varScale="1">
        <p:scale>
          <a:sx n="90" d="100"/>
          <a:sy n="90" d="100"/>
        </p:scale>
        <p:origin x="38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0x00 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So, now I’m going to introduce you to my assistant: Bill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show</a:t>
            </a:r>
            <a:r>
              <a:rPr lang="en-US" baseline="0" dirty="0" smtClean="0"/>
              <a:t> a traditional layered architecture being written. Maybe use a sticky man and big rectangles.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 (MVC – API)</a:t>
            </a:r>
          </a:p>
          <a:p>
            <a:r>
              <a:rPr lang="en-US" baseline="0" dirty="0" smtClean="0"/>
              <a:t>Validator</a:t>
            </a:r>
          </a:p>
          <a:p>
            <a:r>
              <a:rPr lang="en-US" baseline="0" dirty="0" smtClean="0"/>
              <a:t>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Controllers (MVC, API)</a:t>
            </a:r>
          </a:p>
          <a:p>
            <a:r>
              <a:rPr lang="en-US" dirty="0" smtClean="0"/>
              <a:t>Feature1 Feature2</a:t>
            </a:r>
            <a:r>
              <a:rPr lang="en-US" baseline="0" dirty="0" smtClean="0"/>
              <a:t> Feature3</a:t>
            </a:r>
          </a:p>
          <a:p>
            <a:r>
              <a:rPr lang="en-US" baseline="0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030" y="2539686"/>
            <a:ext cx="39624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0344" y="1840595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030" y="253968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11968</TotalTime>
  <Words>393</Words>
  <Application>Microsoft Office PowerPoint</Application>
  <PresentationFormat>On-screen Show (4:3)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News Gothic MT</vt:lpstr>
      <vt:lpstr>Wingdings 2</vt:lpstr>
      <vt:lpstr>Breeze</vt:lpstr>
      <vt:lpstr>Slicing: Features vs Layers</vt:lpstr>
      <vt:lpstr>PowerPoint Presentation</vt:lpstr>
      <vt:lpstr>PowerPoint Presentation</vt:lpstr>
      <vt:lpstr>An Initial Approach</vt:lpstr>
      <vt:lpstr>Layering up</vt:lpstr>
      <vt:lpstr>Time to Change</vt:lpstr>
      <vt:lpstr>Alternative: Features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akira</cp:lastModifiedBy>
  <cp:revision>10</cp:revision>
  <dcterms:created xsi:type="dcterms:W3CDTF">2016-02-04T08:51:34Z</dcterms:created>
  <dcterms:modified xsi:type="dcterms:W3CDTF">2016-02-12T16:57:00Z</dcterms:modified>
</cp:coreProperties>
</file>