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474" autoAdjust="0"/>
  </p:normalViewPr>
  <p:slideViewPr>
    <p:cSldViewPr snapToGrid="0" snapToObjects="1">
      <p:cViewPr varScale="1">
        <p:scale>
          <a:sx n="90" d="100"/>
          <a:sy n="90" d="100"/>
        </p:scale>
        <p:origin x="31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40A06-DE53-954F-B7AB-07F13EFF4F1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5002C-B4C8-0744-B509-29A3CA95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Well, not</a:t>
            </a:r>
            <a:r>
              <a:rPr lang="en-US" baseline="0" dirty="0" smtClean="0"/>
              <a:t> my idea of course, just standing on someone shoulders.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Intro: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Is not related to the main point.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I hate null. Originally mean memory location 0x00 on memory. Is a value without real meaning. There is no metadata associated.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When you can’t use null because is not a reference? </a:t>
            </a:r>
            <a:r>
              <a:rPr lang="en-US" baseline="0" dirty="0" err="1" smtClean="0"/>
              <a:t>String.IndexOf</a:t>
            </a:r>
            <a:r>
              <a:rPr lang="en-US" baseline="0" dirty="0" smtClean="0"/>
              <a:t>() -1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Same, no real meaning, no metadata.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And then I learned about Algebraic Data Types and the Maybe Monad on functional languages. Oh the breeze, so much easier to deal with mistakes and errors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endParaRPr lang="en-GB" baseline="0" dirty="0" smtClean="0"/>
          </a:p>
          <a:p>
            <a:pPr marL="0" indent="0">
              <a:buFontTx/>
              <a:buNone/>
            </a:pPr>
            <a:endParaRPr lang="en-GB" baseline="0" dirty="0" smtClean="0"/>
          </a:p>
          <a:p>
            <a:pPr marL="0" indent="0">
              <a:buFontTx/>
              <a:buNone/>
            </a:pPr>
            <a:r>
              <a:rPr lang="en-GB" baseline="0" dirty="0" smtClean="0"/>
              <a:t>So, now I’m going to introduce you to my assistant: Bill (click)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8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 will be helping us on getting this through.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Say</a:t>
            </a:r>
            <a:r>
              <a:rPr lang="en-GB" baseline="0" dirty="0" smtClean="0"/>
              <a:t> Hello Bill (click)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1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Time to</a:t>
            </a:r>
            <a:r>
              <a:rPr lang="en-GB" baseline="0" dirty="0" smtClean="0"/>
              <a:t> start working on this (click)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4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first thing that</a:t>
            </a:r>
            <a:r>
              <a:rPr lang="en-GB" baseline="0" dirty="0" smtClean="0"/>
              <a:t> we need is always to make something work. How it works is not as important.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70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show</a:t>
            </a:r>
            <a:r>
              <a:rPr lang="en-US" baseline="0" dirty="0" smtClean="0"/>
              <a:t> a traditional layered architecture being written. Maybe use a sticky man and big rectangles.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Header Validation</a:t>
            </a:r>
          </a:p>
          <a:p>
            <a:r>
              <a:rPr lang="en-US" baseline="0" dirty="0" smtClean="0"/>
              <a:t>Controller (MVC – API)</a:t>
            </a:r>
          </a:p>
          <a:p>
            <a:r>
              <a:rPr lang="en-US" baseline="0" dirty="0" smtClean="0"/>
              <a:t>Validator</a:t>
            </a:r>
          </a:p>
          <a:p>
            <a:r>
              <a:rPr lang="en-US" baseline="0" dirty="0" smtClean="0"/>
              <a:t>Logic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Business Logic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Adapter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Usually setup as separate objects.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layers are logical, not the actual separation of projects on your code.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 err="1" smtClean="0"/>
              <a:t>Promocode</a:t>
            </a:r>
            <a:r>
              <a:rPr lang="en-US" dirty="0" smtClean="0"/>
              <a:t> before any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what you</a:t>
            </a:r>
            <a:r>
              <a:rPr lang="en-US" baseline="0" dirty="0" smtClean="0"/>
              <a:t> do when a </a:t>
            </a:r>
            <a:r>
              <a:rPr lang="en-US" dirty="0" smtClean="0"/>
              <a:t>change comes? A</a:t>
            </a:r>
            <a:r>
              <a:rPr lang="en-US" baseline="0" dirty="0" smtClean="0"/>
              <a:t> new endpoint, a new page.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have to go an modify all layers/projects.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1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this alternative, using feature projects. Which are just vertical slices instead of horizontal ones.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Header Validation</a:t>
            </a:r>
          </a:p>
          <a:p>
            <a:r>
              <a:rPr lang="en-US" baseline="0" dirty="0" smtClean="0"/>
              <a:t>Controllers (MVC, API)</a:t>
            </a:r>
          </a:p>
          <a:p>
            <a:r>
              <a:rPr lang="en-US" dirty="0" smtClean="0"/>
              <a:t>Feature1 Feature2</a:t>
            </a:r>
            <a:r>
              <a:rPr lang="en-US" baseline="0" dirty="0" smtClean="0"/>
              <a:t> Feature3</a:t>
            </a:r>
          </a:p>
          <a:p>
            <a:r>
              <a:rPr lang="en-US" baseline="0" dirty="0" smtClean="0"/>
              <a:t>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be truthful,</a:t>
            </a:r>
            <a:r>
              <a:rPr lang="en-US" baseline="0" dirty="0" smtClean="0"/>
              <a:t> the layers are still present, but only from a logical point of view. Is much easier to skip unneeded layers. And when you want to add new functionality, you will not be affecting other features functionality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But,</a:t>
            </a:r>
            <a:r>
              <a:rPr lang="en-US" baseline="0" dirty="0" smtClean="0"/>
              <a:t> are we duplicating code? Duplicating code is only hurtful when two pieces of code that are equal have to change for the same reason. If that is the case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 err="1" smtClean="0"/>
              <a:t>Promocode</a:t>
            </a:r>
            <a:r>
              <a:rPr lang="en-US" baseline="0" dirty="0" smtClean="0"/>
              <a:t> after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4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twitter </a:t>
            </a:r>
            <a:r>
              <a:rPr lang="en-US" dirty="0" err="1" smtClean="0"/>
              <a:t>github</a:t>
            </a:r>
            <a:r>
              <a:rPr lang="en-US" baseline="0" dirty="0" smtClean="0"/>
              <a:t> and blog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002C-B4C8-0744-B509-29A3CA95BD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1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Slicing:</a:t>
            </a:r>
            <a:br>
              <a:rPr lang="en-US" dirty="0" smtClean="0"/>
            </a:br>
            <a:r>
              <a:rPr lang="en-US" dirty="0" smtClean="0"/>
              <a:t>Features </a:t>
            </a:r>
            <a:r>
              <a:rPr lang="en-US" dirty="0" err="1" smtClean="0"/>
              <a:t>vs</a:t>
            </a:r>
            <a:r>
              <a:rPr lang="en-US" dirty="0" smtClean="0"/>
              <a:t> Layers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1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1101"/>
            <a:ext cx="76210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1101"/>
            <a:ext cx="7621064" cy="5715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1101"/>
            <a:ext cx="7621064" cy="57157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571101"/>
            <a:ext cx="76210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1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Initial Approach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80344" y="1840595"/>
            <a:ext cx="3147237" cy="436998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1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 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42930" y="1956391"/>
            <a:ext cx="5486400" cy="583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Controller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42930" y="2737022"/>
            <a:ext cx="5486400" cy="5832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Validation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42930" y="3517653"/>
            <a:ext cx="5486400" cy="5832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Business Logic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42930" y="4298284"/>
            <a:ext cx="5486400" cy="5832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Adapter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42930" y="5078916"/>
            <a:ext cx="5486400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  <a:endParaRPr lang="en-US" dirty="0"/>
          </a:p>
        </p:txBody>
      </p:sp>
      <p:sp>
        <p:nvSpPr>
          <p:cNvPr id="14" name="Explosion 1 13"/>
          <p:cNvSpPr/>
          <p:nvPr/>
        </p:nvSpPr>
        <p:spPr>
          <a:xfrm>
            <a:off x="8102454" y="1992857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xplosion 1 14"/>
          <p:cNvSpPr/>
          <p:nvPr/>
        </p:nvSpPr>
        <p:spPr>
          <a:xfrm>
            <a:off x="8102454" y="2773488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xplosion 1 15"/>
          <p:cNvSpPr/>
          <p:nvPr/>
        </p:nvSpPr>
        <p:spPr>
          <a:xfrm>
            <a:off x="8102454" y="3554119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xplosion 1 16"/>
          <p:cNvSpPr/>
          <p:nvPr/>
        </p:nvSpPr>
        <p:spPr>
          <a:xfrm>
            <a:off x="8102453" y="4334750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xplosion 1 17"/>
          <p:cNvSpPr/>
          <p:nvPr/>
        </p:nvSpPr>
        <p:spPr>
          <a:xfrm>
            <a:off x="8102454" y="5115382"/>
            <a:ext cx="489097" cy="510362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7495953" y="1992857"/>
            <a:ext cx="606500" cy="363288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42930" y="5917391"/>
            <a:ext cx="2541182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Command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188148" y="5917391"/>
            <a:ext cx="2541182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3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Change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905" y="3312042"/>
            <a:ext cx="3962400" cy="2971800"/>
          </a:xfrm>
        </p:spPr>
      </p:pic>
      <p:sp>
        <p:nvSpPr>
          <p:cNvPr id="5" name="Rectangle 4"/>
          <p:cNvSpPr/>
          <p:nvPr/>
        </p:nvSpPr>
        <p:spPr>
          <a:xfrm rot="17724001">
            <a:off x="817202" y="2285221"/>
            <a:ext cx="2615610" cy="583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9957210">
            <a:off x="2200621" y="2086640"/>
            <a:ext cx="2615610" cy="5832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Validation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1349973" y="3792927"/>
            <a:ext cx="2615610" cy="5832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Business Logic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654740">
            <a:off x="4835416" y="2086640"/>
            <a:ext cx="2615610" cy="5832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Adapter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2787480">
            <a:off x="5521634" y="3443222"/>
            <a:ext cx="2615610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774558" y="2776769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03980" y="2752373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41165" y="2333888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48195" y="2515456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35852" y="2937180"/>
            <a:ext cx="457200" cy="6150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06841" y="3883353"/>
            <a:ext cx="497139" cy="16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18723" y="4084574"/>
            <a:ext cx="7558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18722" y="4620544"/>
            <a:ext cx="7558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49427" y="4418525"/>
            <a:ext cx="44721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55460" y="5162804"/>
            <a:ext cx="9927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55459" y="3344637"/>
            <a:ext cx="7558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25007" y="3552197"/>
            <a:ext cx="185903" cy="1149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88425" y="3734869"/>
            <a:ext cx="241123" cy="1484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86279" y="1709638"/>
            <a:ext cx="193440" cy="841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60788" y="1874309"/>
            <a:ext cx="375064" cy="1866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61320" y="2066654"/>
            <a:ext cx="311060" cy="1510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84905" y="2221652"/>
            <a:ext cx="175883" cy="930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949610" y="2550060"/>
            <a:ext cx="53790" cy="2267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658280" y="2817217"/>
            <a:ext cx="53790" cy="2267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091335" y="2636995"/>
            <a:ext cx="78415" cy="3485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290882" y="2590508"/>
            <a:ext cx="137693" cy="6481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946306" y="2892721"/>
            <a:ext cx="105768" cy="4193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342692" y="3288677"/>
            <a:ext cx="408699" cy="3784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5673913" y="3427775"/>
            <a:ext cx="315762" cy="3169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482867" y="3688200"/>
            <a:ext cx="543876" cy="5043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986367" y="3774846"/>
            <a:ext cx="267732" cy="2260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770444" y="3884975"/>
            <a:ext cx="676432" cy="5835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342740" y="4153108"/>
            <a:ext cx="303210" cy="2480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6421971" y="4471739"/>
            <a:ext cx="325963" cy="2700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46874" y="4608694"/>
            <a:ext cx="684390" cy="5818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631272" y="2685118"/>
            <a:ext cx="53790" cy="2267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191672" y="3248916"/>
            <a:ext cx="137606" cy="87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40846" y="4883770"/>
            <a:ext cx="44721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018723" y="3597976"/>
            <a:ext cx="44721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35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042683" y="4250699"/>
            <a:ext cx="5886893" cy="583295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9000">
                <a:schemeClr val="accent3">
                  <a:lumMod val="40000"/>
                  <a:lumOff val="6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39516" y="3532245"/>
            <a:ext cx="1990060" cy="58329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69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42683" y="2831333"/>
            <a:ext cx="5886893" cy="5832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69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Features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42930" y="1956391"/>
            <a:ext cx="5486400" cy="583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42930" y="5078916"/>
            <a:ext cx="5486400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30" y="2539686"/>
            <a:ext cx="3962400" cy="2971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42930" y="2713716"/>
            <a:ext cx="1414130" cy="21911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Feature 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79066" y="2713716"/>
            <a:ext cx="1414130" cy="21911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Feature 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15201" y="2713716"/>
            <a:ext cx="1414130" cy="219116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Feature 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42930" y="5873464"/>
            <a:ext cx="3450266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Query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315201" y="5873464"/>
            <a:ext cx="1414130" cy="5832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Command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9276" y="1425974"/>
            <a:ext cx="1747358" cy="58329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69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Validation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39516" y="5940056"/>
            <a:ext cx="1990060" cy="583295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69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Business Logic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49277" y="5669309"/>
            <a:ext cx="1747358" cy="583295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9000">
                <a:schemeClr val="accent3">
                  <a:lumMod val="40000"/>
                  <a:lumOff val="6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Adapters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67023" y="1717621"/>
            <a:ext cx="1075660" cy="1113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296635" y="4833994"/>
            <a:ext cx="746048" cy="835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027236" y="4115540"/>
            <a:ext cx="0" cy="1824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26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19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12019</TotalTime>
  <Words>421</Words>
  <Application>Microsoft Office PowerPoint</Application>
  <PresentationFormat>On-screen Show (4:3)</PresentationFormat>
  <Paragraphs>92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News Gothic MT</vt:lpstr>
      <vt:lpstr>Wingdings 2</vt:lpstr>
      <vt:lpstr>Breeze</vt:lpstr>
      <vt:lpstr>Slicing: Features vs Layers</vt:lpstr>
      <vt:lpstr>PowerPoint Presentation</vt:lpstr>
      <vt:lpstr>PowerPoint Presentation</vt:lpstr>
      <vt:lpstr>An Initial Approach</vt:lpstr>
      <vt:lpstr>Layering up</vt:lpstr>
      <vt:lpstr>Time to Change</vt:lpstr>
      <vt:lpstr>Alternative: Features</vt:lpstr>
      <vt:lpstr>This is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Slicing: Features vs Layers</dc:title>
  <dc:creator>Jorge Gueorguiev Garcia</dc:creator>
  <cp:lastModifiedBy>akira</cp:lastModifiedBy>
  <cp:revision>14</cp:revision>
  <dcterms:created xsi:type="dcterms:W3CDTF">2016-02-04T08:51:34Z</dcterms:created>
  <dcterms:modified xsi:type="dcterms:W3CDTF">2016-02-12T17:47:46Z</dcterms:modified>
</cp:coreProperties>
</file>