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4" autoAdjust="0"/>
  </p:normalViewPr>
  <p:slideViewPr>
    <p:cSldViewPr snapToGrid="0" snapToObjects="1">
      <p:cViewPr>
        <p:scale>
          <a:sx n="66" d="100"/>
          <a:sy n="66" d="100"/>
        </p:scale>
        <p:origin x="1716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0A06-DE53-954F-B7AB-07F13EFF4F1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002C-B4C8-0744-B509-29A3CA9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not</a:t>
            </a:r>
            <a:r>
              <a:rPr lang="en-US" baseline="0" dirty="0" smtClean="0"/>
              <a:t> my idea of course, just standing on someone shoulders.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not related to the main point.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 hate null. Originally mean memory location 0x00 on memory. Is a value without real meaning. There is no metadata associated.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can’t use null because is not a reference? </a:t>
            </a:r>
            <a:r>
              <a:rPr lang="en-US" baseline="0" dirty="0" err="1" smtClean="0"/>
              <a:t>String.IndexOf</a:t>
            </a:r>
            <a:r>
              <a:rPr lang="en-US" baseline="0" dirty="0" smtClean="0"/>
              <a:t>() -1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Same, no real meaning, no metadata.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And then I learned about Algebraic Data Types and the Maybe Monad on functional languages. Oh the breeze, so much easier to deal with mistakes and errors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So, now I’m going to introduce you to my assistant: Bill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 me introduce you to Bill. He will be helping us on getting this through.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Say</a:t>
            </a:r>
            <a:r>
              <a:rPr lang="en-GB" baseline="0" dirty="0" smtClean="0"/>
              <a:t> Hello Bill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to</a:t>
            </a:r>
            <a:r>
              <a:rPr lang="en-GB" baseline="0" dirty="0" smtClean="0"/>
              <a:t> start working on this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thing that</a:t>
            </a:r>
            <a:r>
              <a:rPr lang="en-GB" baseline="0" dirty="0" smtClean="0"/>
              <a:t> we need is always to make something work. How it works is not as important.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So, how we do achieve that?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Well, we can just create a single thing (be either class or object)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That we will put together with all the functionality&lt;click&gt;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of course. This is problematic. You know, a monolith is more difficult to change, more difficult to maintain.&lt;click&gt;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 what can we do? 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show</a:t>
            </a:r>
            <a:r>
              <a:rPr lang="en-US" baseline="0" dirty="0" smtClean="0"/>
              <a:t> a traditional layered architecture being written. Maybe use a sticky man and big rectangles.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 (MVC – API)</a:t>
            </a:r>
          </a:p>
          <a:p>
            <a:r>
              <a:rPr lang="en-US" baseline="0" dirty="0" smtClean="0"/>
              <a:t>Validator</a:t>
            </a:r>
          </a:p>
          <a:p>
            <a:r>
              <a:rPr lang="en-US" baseline="0" dirty="0" smtClean="0"/>
              <a:t>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Business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Usually setup as separate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layers are logical, not the actual separation of projects on your code.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dirty="0" smtClean="0"/>
              <a:t> before any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you</a:t>
            </a:r>
            <a:r>
              <a:rPr lang="en-US" baseline="0" dirty="0" smtClean="0"/>
              <a:t> do when a </a:t>
            </a:r>
            <a:r>
              <a:rPr lang="en-US" dirty="0" smtClean="0"/>
              <a:t>change comes? A</a:t>
            </a:r>
            <a:r>
              <a:rPr lang="en-US" baseline="0" dirty="0" smtClean="0"/>
              <a:t> new endpoint, a new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have to go an modify all layers/projects.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this alternative, using feature projects. Which are just vertical slices instead of horizontal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Controllers (MVC, API)</a:t>
            </a:r>
          </a:p>
          <a:p>
            <a:r>
              <a:rPr lang="en-US" dirty="0" smtClean="0"/>
              <a:t>Feature1 Feature2</a:t>
            </a:r>
            <a:r>
              <a:rPr lang="en-US" baseline="0" dirty="0" smtClean="0"/>
              <a:t> Feature3</a:t>
            </a:r>
          </a:p>
          <a:p>
            <a:r>
              <a:rPr lang="en-US" baseline="0" dirty="0" smtClean="0"/>
              <a:t>Data</a:t>
            </a:r>
          </a:p>
          <a:p>
            <a:endParaRPr lang="en-GB" baseline="0" dirty="0" smtClean="0"/>
          </a:p>
          <a:p>
            <a:endParaRPr lang="en-US" dirty="0" smtClean="0"/>
          </a:p>
          <a:p>
            <a:r>
              <a:rPr lang="en-US" dirty="0" smtClean="0"/>
              <a:t>To be truthful,</a:t>
            </a:r>
            <a:r>
              <a:rPr lang="en-US" baseline="0" dirty="0" smtClean="0"/>
              <a:t> the layers are still present, but only from a logical point of view. Is much easier to skip unneeded layers. And when you want to add new functionality, you will not be affecting other features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</a:t>
            </a:r>
            <a:r>
              <a:rPr lang="en-US" baseline="0" dirty="0" smtClean="0"/>
              <a:t> are we duplicating code? Duplicating code is only hurtful when two pieces of code that are equal have to change for the same reason. If that is the </a:t>
            </a:r>
            <a:r>
              <a:rPr lang="en-US" baseline="0" dirty="0" smtClean="0"/>
              <a:t>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baseline="0" dirty="0" smtClean="0"/>
              <a:t>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 err="1" smtClean="0"/>
              <a:t>vs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sic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alute 1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7" name="Salute 2 B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8" name="Basic B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feat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Initial Approach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5" name="Monolith"/>
          <p:cNvSpPr/>
          <p:nvPr/>
        </p:nvSpPr>
        <p:spPr>
          <a:xfrm>
            <a:off x="-3551274" y="1617311"/>
            <a:ext cx="3147237" cy="43699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uccess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Pickup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8" name="Throw Bill" title="Throw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0.25556 -0.23658 C 0.3092 -0.28982 0.38924 -0.31852 0.47274 -0.31852 C 0.56806 -0.31852 0.64479 -0.28982 0.69774 -0.23658 L 0.95347 1.85185E-6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74" y="-1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cond Grouping"/>
          <p:cNvSpPr/>
          <p:nvPr/>
        </p:nvSpPr>
        <p:spPr>
          <a:xfrm>
            <a:off x="3091542" y="3444323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irst Grouping"/>
          <p:cNvSpPr/>
          <p:nvPr/>
        </p:nvSpPr>
        <p:spPr>
          <a:xfrm>
            <a:off x="3091543" y="1887271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up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1" y="2530979"/>
            <a:ext cx="3962400" cy="2971800"/>
          </a:xfrm>
          <a:prstGeom prst="rect">
            <a:avLst/>
          </a:prstGeom>
        </p:spPr>
      </p:pic>
      <p:pic>
        <p:nvPicPr>
          <p:cNvPr id="6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46745"/>
            <a:ext cx="3962400" cy="2971800"/>
          </a:xfrm>
          <a:prstGeom prst="rect">
            <a:avLst/>
          </a:prstGeom>
        </p:spPr>
      </p:pic>
      <p:pic>
        <p:nvPicPr>
          <p:cNvPr id="7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4" y="2548393"/>
            <a:ext cx="3962400" cy="2971800"/>
          </a:xfrm>
          <a:prstGeom prst="rect">
            <a:avLst/>
          </a:prstGeom>
        </p:spPr>
      </p:pic>
      <p:sp>
        <p:nvSpPr>
          <p:cNvPr id="8" name="Controller"/>
          <p:cNvSpPr/>
          <p:nvPr/>
        </p:nvSpPr>
        <p:spPr>
          <a:xfrm>
            <a:off x="-6917083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9" name="Validation"/>
          <p:cNvSpPr/>
          <p:nvPr/>
        </p:nvSpPr>
        <p:spPr>
          <a:xfrm>
            <a:off x="-6917083" y="2737022"/>
            <a:ext cx="548640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10" name="Business Logic"/>
          <p:cNvSpPr/>
          <p:nvPr/>
        </p:nvSpPr>
        <p:spPr>
          <a:xfrm>
            <a:off x="-6917083" y="3517653"/>
            <a:ext cx="548640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11" name="Adapter"/>
          <p:cNvSpPr/>
          <p:nvPr/>
        </p:nvSpPr>
        <p:spPr>
          <a:xfrm>
            <a:off x="-6917083" y="4298284"/>
            <a:ext cx="548640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12" name="Data"/>
          <p:cNvSpPr/>
          <p:nvPr/>
        </p:nvSpPr>
        <p:spPr>
          <a:xfrm>
            <a:off x="-6917083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14" name="Change 1"/>
          <p:cNvSpPr/>
          <p:nvPr/>
        </p:nvSpPr>
        <p:spPr>
          <a:xfrm>
            <a:off x="8102454" y="1992857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ange 2"/>
          <p:cNvSpPr/>
          <p:nvPr/>
        </p:nvSpPr>
        <p:spPr>
          <a:xfrm>
            <a:off x="8102454" y="2773488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ange 3"/>
          <p:cNvSpPr/>
          <p:nvPr/>
        </p:nvSpPr>
        <p:spPr>
          <a:xfrm>
            <a:off x="8102454" y="3554119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ange 4"/>
          <p:cNvSpPr/>
          <p:nvPr/>
        </p:nvSpPr>
        <p:spPr>
          <a:xfrm>
            <a:off x="8102453" y="4334750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ange 5"/>
          <p:cNvSpPr/>
          <p:nvPr/>
        </p:nvSpPr>
        <p:spPr>
          <a:xfrm>
            <a:off x="8102454" y="5115382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rst Flow"/>
          <p:cNvSpPr/>
          <p:nvPr/>
        </p:nvSpPr>
        <p:spPr>
          <a:xfrm>
            <a:off x="7378461" y="1992857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mmand"/>
          <p:cNvSpPr/>
          <p:nvPr/>
        </p:nvSpPr>
        <p:spPr>
          <a:xfrm>
            <a:off x="3227252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pic>
        <p:nvPicPr>
          <p:cNvPr id="22" name="Defeat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2" y="2553803"/>
            <a:ext cx="3962400" cy="2971800"/>
          </a:xfrm>
          <a:prstGeom prst="rect">
            <a:avLst/>
          </a:prstGeom>
        </p:spPr>
      </p:pic>
      <p:sp>
        <p:nvSpPr>
          <p:cNvPr id="28" name="Second Flow"/>
          <p:cNvSpPr/>
          <p:nvPr/>
        </p:nvSpPr>
        <p:spPr>
          <a:xfrm flipV="1">
            <a:off x="7383421" y="1988898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ery"/>
          <p:cNvSpPr/>
          <p:nvPr/>
        </p:nvSpPr>
        <p:spPr>
          <a:xfrm>
            <a:off x="6156654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32" name="Connect VA"/>
          <p:cNvSpPr/>
          <p:nvPr/>
        </p:nvSpPr>
        <p:spPr>
          <a:xfrm>
            <a:off x="4121844" y="2999861"/>
            <a:ext cx="609813" cy="161096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nnect CV"/>
          <p:cNvSpPr/>
          <p:nvPr/>
        </p:nvSpPr>
        <p:spPr>
          <a:xfrm>
            <a:off x="3420860" y="2295012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 VB"/>
          <p:cNvSpPr/>
          <p:nvPr/>
        </p:nvSpPr>
        <p:spPr>
          <a:xfrm>
            <a:off x="3420860" y="3095656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 BA"/>
          <p:cNvSpPr/>
          <p:nvPr/>
        </p:nvSpPr>
        <p:spPr>
          <a:xfrm>
            <a:off x="3420860" y="3896300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 AD"/>
          <p:cNvSpPr/>
          <p:nvPr/>
        </p:nvSpPr>
        <p:spPr>
          <a:xfrm>
            <a:off x="3420860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nect AD 2"/>
          <p:cNvSpPr/>
          <p:nvPr/>
        </p:nvSpPr>
        <p:spPr>
          <a:xfrm>
            <a:off x="6406396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0.30729 -0.10509 C 0.38298 -0.12871 0.46267 -0.14144 0.5743 -0.14144 C 0.68993 -0.14144 0.7658 -0.12871 0.84149 -0.10509 L 1.10885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-7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 3.33333E-6 L 0.24739 -0.06621 C 0.33073 -0.08125 0.4118 -0.08912 0.53559 -0.08912 C 0.65694 -0.08912 0.74045 -0.08125 0.82135 -0.06621 L 1.10729 3.33333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4" y="-44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12 -4.07407E-6 L 0.22899 -0.19699 C 0.29583 -0.24143 0.39027 -0.26527 0.49618 -0.26527 C 0.61996 -0.26527 0.71441 -0.24143 0.79097 -0.19699 L 1.10555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25" y="-132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30555 -0.16227 C 0.38194 -0.19884 0.45816 -0.21852 0.57257 -0.21852 C 0.68715 -0.21852 0.76354 -0.19884 0.83993 -0.16227 L 1.10729 -2.96296E-6 " pathEditMode="relative" rAng="0" ptsTypes="AAAAA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65" y="-1092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30989 -0.49051 C 0.38611 -0.60092 0.46215 -0.66041 0.57656 -0.66041 C 0.69097 -0.66041 0.76718 -0.60092 0.8434 -0.49051 L 1.11041 -1.85185E-6 " pathEditMode="relative" rAng="0" ptsTypes="AAAAA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21" y="-3303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0" grpId="0" animBg="1"/>
      <p:bldP spid="30" grpId="1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8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05" y="3312042"/>
            <a:ext cx="3962400" cy="2971800"/>
          </a:xfrm>
        </p:spPr>
      </p:pic>
      <p:sp>
        <p:nvSpPr>
          <p:cNvPr id="5" name="Rectangle 4"/>
          <p:cNvSpPr/>
          <p:nvPr/>
        </p:nvSpPr>
        <p:spPr>
          <a:xfrm rot="17724001">
            <a:off x="817202" y="2285221"/>
            <a:ext cx="261561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957210">
            <a:off x="2200621" y="2086640"/>
            <a:ext cx="261561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349973" y="3792927"/>
            <a:ext cx="261561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654740">
            <a:off x="4835416" y="2086640"/>
            <a:ext cx="261561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87480">
            <a:off x="5521634" y="3443222"/>
            <a:ext cx="261561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4558" y="2776769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03980" y="2752373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1165" y="2333888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195" y="2515456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35852" y="2937180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06841" y="3883353"/>
            <a:ext cx="497139" cy="16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8723" y="408457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18722" y="462054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9427" y="4418525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5460" y="5162804"/>
            <a:ext cx="9927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5459" y="3344637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5007" y="3552197"/>
            <a:ext cx="185903" cy="1149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8425" y="3734869"/>
            <a:ext cx="241123" cy="148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86279" y="1709638"/>
            <a:ext cx="193440" cy="84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60788" y="1874309"/>
            <a:ext cx="375064" cy="186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61320" y="2066654"/>
            <a:ext cx="311060" cy="1510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4905" y="2221652"/>
            <a:ext cx="175883" cy="930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49610" y="2550060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58280" y="2817217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91335" y="2636995"/>
            <a:ext cx="78415" cy="348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90882" y="2590508"/>
            <a:ext cx="137693" cy="6481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46306" y="2892721"/>
            <a:ext cx="105768" cy="4193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42692" y="3288677"/>
            <a:ext cx="408699" cy="3784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73913" y="3427775"/>
            <a:ext cx="315762" cy="316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82867" y="3688200"/>
            <a:ext cx="543876" cy="504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86367" y="3774846"/>
            <a:ext cx="267732" cy="2260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770444" y="3884975"/>
            <a:ext cx="676432" cy="583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342740" y="4153108"/>
            <a:ext cx="303210" cy="248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421971" y="4471739"/>
            <a:ext cx="325963" cy="270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46874" y="4608694"/>
            <a:ext cx="684390" cy="5818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31272" y="2685118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91672" y="3248916"/>
            <a:ext cx="137606" cy="87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40846" y="4883770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18723" y="3597976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5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dapters Layer"/>
          <p:cNvSpPr/>
          <p:nvPr/>
        </p:nvSpPr>
        <p:spPr>
          <a:xfrm>
            <a:off x="3042683" y="4250699"/>
            <a:ext cx="5886893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usiness Logic Layer"/>
          <p:cNvSpPr/>
          <p:nvPr/>
        </p:nvSpPr>
        <p:spPr>
          <a:xfrm>
            <a:off x="6939516" y="3532245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Validation Layer"/>
          <p:cNvSpPr/>
          <p:nvPr/>
        </p:nvSpPr>
        <p:spPr>
          <a:xfrm>
            <a:off x="3042683" y="2831333"/>
            <a:ext cx="5886893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Features</a:t>
            </a:r>
            <a:endParaRPr lang="en-US" dirty="0"/>
          </a:p>
        </p:txBody>
      </p:sp>
      <p:sp>
        <p:nvSpPr>
          <p:cNvPr id="4" name="Controler Layer"/>
          <p:cNvSpPr/>
          <p:nvPr/>
        </p:nvSpPr>
        <p:spPr>
          <a:xfrm>
            <a:off x="-6713879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5" name="Data Layer"/>
          <p:cNvSpPr/>
          <p:nvPr/>
        </p:nvSpPr>
        <p:spPr>
          <a:xfrm>
            <a:off x="-6713879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pic>
        <p:nvPicPr>
          <p:cNvPr id="6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43" y="2526030"/>
            <a:ext cx="3962400" cy="2971800"/>
          </a:xfrm>
          <a:prstGeom prst="rect">
            <a:avLst/>
          </a:prstGeom>
        </p:spPr>
      </p:pic>
      <p:pic>
        <p:nvPicPr>
          <p:cNvPr id="8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66" y="2546338"/>
            <a:ext cx="3962400" cy="2971800"/>
          </a:xfrm>
          <a:prstGeom prst="rect">
            <a:avLst/>
          </a:prstGeom>
        </p:spPr>
      </p:pic>
      <p:pic>
        <p:nvPicPr>
          <p:cNvPr id="9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59" y="2532858"/>
            <a:ext cx="3962400" cy="2971800"/>
          </a:xfrm>
          <a:prstGeom prst="rect">
            <a:avLst/>
          </a:prstGeom>
        </p:spPr>
      </p:pic>
      <p:sp>
        <p:nvSpPr>
          <p:cNvPr id="10" name="Feature A"/>
          <p:cNvSpPr/>
          <p:nvPr/>
        </p:nvSpPr>
        <p:spPr>
          <a:xfrm>
            <a:off x="-6713879" y="2713716"/>
            <a:ext cx="1414130" cy="21911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A</a:t>
            </a:r>
            <a:endParaRPr lang="en-US" dirty="0"/>
          </a:p>
        </p:txBody>
      </p:sp>
      <p:sp>
        <p:nvSpPr>
          <p:cNvPr id="11" name="Feature B"/>
          <p:cNvSpPr/>
          <p:nvPr/>
        </p:nvSpPr>
        <p:spPr>
          <a:xfrm>
            <a:off x="-4677743" y="2713716"/>
            <a:ext cx="1414130" cy="2191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B</a:t>
            </a:r>
            <a:endParaRPr lang="en-US" dirty="0"/>
          </a:p>
        </p:txBody>
      </p:sp>
      <p:sp>
        <p:nvSpPr>
          <p:cNvPr id="12" name="Feature C"/>
          <p:cNvSpPr/>
          <p:nvPr/>
        </p:nvSpPr>
        <p:spPr>
          <a:xfrm>
            <a:off x="-2641608" y="2713716"/>
            <a:ext cx="1414130" cy="2191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C</a:t>
            </a:r>
            <a:endParaRPr lang="en-US" dirty="0"/>
          </a:p>
        </p:txBody>
      </p:sp>
      <p:sp>
        <p:nvSpPr>
          <p:cNvPr id="13" name="Query"/>
          <p:cNvSpPr/>
          <p:nvPr/>
        </p:nvSpPr>
        <p:spPr>
          <a:xfrm>
            <a:off x="3242930" y="5133237"/>
            <a:ext cx="3450266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14" name="Command"/>
          <p:cNvSpPr/>
          <p:nvPr/>
        </p:nvSpPr>
        <p:spPr>
          <a:xfrm>
            <a:off x="7315201" y="5133237"/>
            <a:ext cx="141413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sp>
        <p:nvSpPr>
          <p:cNvPr id="19" name="Validation Text"/>
          <p:cNvSpPr/>
          <p:nvPr/>
        </p:nvSpPr>
        <p:spPr>
          <a:xfrm>
            <a:off x="549276" y="1425974"/>
            <a:ext cx="1747358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Business Logic Text"/>
          <p:cNvSpPr/>
          <p:nvPr/>
        </p:nvSpPr>
        <p:spPr>
          <a:xfrm>
            <a:off x="6939516" y="5940056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21" name="Adapters Text"/>
          <p:cNvSpPr/>
          <p:nvPr/>
        </p:nvSpPr>
        <p:spPr>
          <a:xfrm>
            <a:off x="549277" y="5669309"/>
            <a:ext cx="1747358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Adapters</a:t>
            </a:r>
            <a:endParaRPr lang="en-US" dirty="0"/>
          </a:p>
        </p:txBody>
      </p:sp>
      <p:cxnSp>
        <p:nvCxnSpPr>
          <p:cNvPr id="23" name="Validation Arrow"/>
          <p:cNvCxnSpPr/>
          <p:nvPr/>
        </p:nvCxnSpPr>
        <p:spPr>
          <a:xfrm>
            <a:off x="2296635" y="2009269"/>
            <a:ext cx="746048" cy="82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Adapter Arrow"/>
          <p:cNvCxnSpPr/>
          <p:nvPr/>
        </p:nvCxnSpPr>
        <p:spPr>
          <a:xfrm flipV="1">
            <a:off x="2296635" y="4833994"/>
            <a:ext cx="746048" cy="835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Business Logic Arrow"/>
          <p:cNvCxnSpPr/>
          <p:nvPr/>
        </p:nvCxnSpPr>
        <p:spPr>
          <a:xfrm flipV="1">
            <a:off x="7027236" y="4115540"/>
            <a:ext cx="0" cy="182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nection CoV"/>
          <p:cNvSpPr/>
          <p:nvPr/>
        </p:nvSpPr>
        <p:spPr>
          <a:xfrm>
            <a:off x="3773228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nection CoB"/>
          <p:cNvSpPr/>
          <p:nvPr/>
        </p:nvSpPr>
        <p:spPr>
          <a:xfrm>
            <a:off x="5825134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nection CoC"/>
          <p:cNvSpPr/>
          <p:nvPr/>
        </p:nvSpPr>
        <p:spPr>
          <a:xfrm>
            <a:off x="7888295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ion AD"/>
          <p:cNvSpPr/>
          <p:nvPr/>
        </p:nvSpPr>
        <p:spPr>
          <a:xfrm>
            <a:off x="3771057" y="4617831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ion BD"/>
          <p:cNvSpPr/>
          <p:nvPr/>
        </p:nvSpPr>
        <p:spPr>
          <a:xfrm>
            <a:off x="5825134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ion CD"/>
          <p:cNvSpPr/>
          <p:nvPr/>
        </p:nvSpPr>
        <p:spPr>
          <a:xfrm>
            <a:off x="7882872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29219 0.04004 C 0.35347 0.04907 0.44496 0.05393 0.54028 0.05393 C 0.6493 0.05393 0.73628 0.04907 0.79757 0.04004 L 1.08976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79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29184 0.04005 C 0.35295 0.04908 0.44427 0.05394 0.53941 0.05394 C 0.64826 0.05394 0.73524 0.04908 0.79635 0.04005 L 1.08819 -1.85185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29184 0.04005 C 0.35312 0.04908 0.44462 0.05394 0.53976 0.05394 C 0.64861 0.05394 0.73542 0.04908 0.7967 0.04005 L 1.08854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27" y="26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29184 0.04005 C 0.35295 0.04908 0.44427 0.05394 0.53941 0.05394 C 0.64826 0.05394 0.73524 0.04908 0.79635 0.04005 L 1.08819 -4.07407E-6 " pathEditMode="relative" rAng="0" ptsTypes="AAAAA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29236 0.04005 C 0.35365 0.04908 0.44531 0.05394 0.5408 0.05394 C 0.64983 0.05394 0.73698 0.04908 0.79827 0.04005 L 1.0908 -4.07407E-6 " pathEditMode="relative" rAng="0" ptsTypes="AAAAA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31" y="268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4" grpId="0" animBg="1"/>
      <p:bldP spid="5" grpId="0" animBg="1"/>
      <p:bldP spid="5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97" y="1846943"/>
            <a:ext cx="1444978" cy="142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441" y="3428530"/>
            <a:ext cx="2525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yefoakira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65" y="5287948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ithub.com/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5175" y="3772797"/>
            <a:ext cx="30059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twoormore.eu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1172" y="4641617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1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13181</TotalTime>
  <Words>511</Words>
  <Application>Microsoft Office PowerPoint</Application>
  <PresentationFormat>On-screen Show (4:3)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News Gothic MT</vt:lpstr>
      <vt:lpstr>Wingdings 2</vt:lpstr>
      <vt:lpstr>Breeze</vt:lpstr>
      <vt:lpstr>Slicing: Features vs Layers</vt:lpstr>
      <vt:lpstr>PowerPoint Presentation</vt:lpstr>
      <vt:lpstr>PowerPoint Presentation</vt:lpstr>
      <vt:lpstr>An Initial Approach</vt:lpstr>
      <vt:lpstr>Layering up</vt:lpstr>
      <vt:lpstr>Time to Change</vt:lpstr>
      <vt:lpstr>Alternative: Features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Slicing: Features vs Layers</dc:title>
  <dc:creator>Jorge Gueorguiev Garcia</dc:creator>
  <cp:lastModifiedBy>akira</cp:lastModifiedBy>
  <cp:revision>38</cp:revision>
  <dcterms:created xsi:type="dcterms:W3CDTF">2016-02-04T08:51:34Z</dcterms:created>
  <dcterms:modified xsi:type="dcterms:W3CDTF">2016-02-13T13:09:25Z</dcterms:modified>
</cp:coreProperties>
</file>